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4" r:id="rId4"/>
    <p:sldId id="260" r:id="rId5"/>
    <p:sldId id="278" r:id="rId6"/>
    <p:sldId id="258" r:id="rId7"/>
    <p:sldId id="261" r:id="rId8"/>
    <p:sldId id="263" r:id="rId9"/>
    <p:sldId id="262" r:id="rId10"/>
    <p:sldId id="265" r:id="rId11"/>
    <p:sldId id="266" r:id="rId12"/>
    <p:sldId id="267" r:id="rId13"/>
    <p:sldId id="268" r:id="rId14"/>
    <p:sldId id="269" r:id="rId15"/>
    <p:sldId id="270" r:id="rId16"/>
    <p:sldId id="271" r:id="rId17"/>
    <p:sldId id="272" r:id="rId18"/>
    <p:sldId id="273" r:id="rId19"/>
    <p:sldId id="274" r:id="rId20"/>
    <p:sldId id="277" r:id="rId21"/>
    <p:sldId id="279" r:id="rId22"/>
    <p:sldId id="280" r:id="rId23"/>
    <p:sldId id="281" r:id="rId24"/>
    <p:sldId id="275" r:id="rId25"/>
    <p:sldId id="28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6600"/>
    <a:srgbClr val="FFFF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6488E16-63F1-431F-B444-595112125B9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E6DBBA04-D75B-F1FB-A368-B98F0DE84D65}"/>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28C6A879-2D8C-3969-0C63-A827AD8F2E22}"/>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63621ED5-40DA-DB55-7C79-AC1A98333A2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0E786545-8AA3-CF85-E9C1-A6F9CE6F92F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8E871740-0D58-F1B2-E53D-C09D2D84F850}"/>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A94D0F9-1FD3-406A-9F72-4065A91B4D3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043B9C-9D67-BF8B-32D8-FFAD83187864}"/>
              </a:ext>
            </a:extLst>
          </p:cNvPr>
          <p:cNvSpPr>
            <a:spLocks noGrp="1" noChangeArrowheads="1"/>
          </p:cNvSpPr>
          <p:nvPr>
            <p:ph type="sldNum" sz="quarter" idx="5"/>
          </p:nvPr>
        </p:nvSpPr>
        <p:spPr>
          <a:ln/>
        </p:spPr>
        <p:txBody>
          <a:bodyPr/>
          <a:lstStyle/>
          <a:p>
            <a:fld id="{235CA583-BC76-4CEC-8519-546CDB345F3B}" type="slidenum">
              <a:rPr lang="en-US" altLang="en-US"/>
              <a:pPr/>
              <a:t>1</a:t>
            </a:fld>
            <a:endParaRPr lang="en-US" altLang="en-US"/>
          </a:p>
        </p:txBody>
      </p:sp>
      <p:sp>
        <p:nvSpPr>
          <p:cNvPr id="4098" name="Rectangle 2">
            <a:extLst>
              <a:ext uri="{FF2B5EF4-FFF2-40B4-BE49-F238E27FC236}">
                <a16:creationId xmlns:a16="http://schemas.microsoft.com/office/drawing/2014/main" id="{7EA7F3C0-2BA4-C3E9-2241-F6E4E6E4E5E2}"/>
              </a:ext>
            </a:extLst>
          </p:cNvPr>
          <p:cNvSpPr>
            <a:spLocks noRot="1" noChangeArrowheads="1" noTextEdit="1"/>
          </p:cNvSpPr>
          <p:nvPr>
            <p:ph type="sldImg"/>
          </p:nvPr>
        </p:nvSpPr>
        <p:spPr>
          <a:ln/>
        </p:spPr>
      </p:sp>
      <p:sp>
        <p:nvSpPr>
          <p:cNvPr id="4099" name="Rectangle 3">
            <a:extLst>
              <a:ext uri="{FF2B5EF4-FFF2-40B4-BE49-F238E27FC236}">
                <a16:creationId xmlns:a16="http://schemas.microsoft.com/office/drawing/2014/main" id="{2181D288-8772-80A9-C63B-C16915C3B6D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55F64E-3A90-7B26-3C38-3DFD3A03AB62}"/>
              </a:ext>
            </a:extLst>
          </p:cNvPr>
          <p:cNvSpPr>
            <a:spLocks noGrp="1" noChangeArrowheads="1"/>
          </p:cNvSpPr>
          <p:nvPr>
            <p:ph type="sldNum" sz="quarter" idx="5"/>
          </p:nvPr>
        </p:nvSpPr>
        <p:spPr>
          <a:ln/>
        </p:spPr>
        <p:txBody>
          <a:bodyPr/>
          <a:lstStyle/>
          <a:p>
            <a:fld id="{73F78020-9C71-479F-9736-FFCF90E0B470}" type="slidenum">
              <a:rPr lang="en-US" altLang="en-US"/>
              <a:pPr/>
              <a:t>10</a:t>
            </a:fld>
            <a:endParaRPr lang="en-US" altLang="en-US"/>
          </a:p>
        </p:txBody>
      </p:sp>
      <p:sp>
        <p:nvSpPr>
          <p:cNvPr id="26626" name="Rectangle 2">
            <a:extLst>
              <a:ext uri="{FF2B5EF4-FFF2-40B4-BE49-F238E27FC236}">
                <a16:creationId xmlns:a16="http://schemas.microsoft.com/office/drawing/2014/main" id="{C0AC6BC5-66B5-7B70-9D8D-9242A6FA85B8}"/>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21BA78A5-D56A-1DA7-FA3E-FCF01F67A1D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FD6F463-C239-DCA2-22B4-D0B1B7E08A63}"/>
              </a:ext>
            </a:extLst>
          </p:cNvPr>
          <p:cNvSpPr>
            <a:spLocks noGrp="1" noChangeArrowheads="1"/>
          </p:cNvSpPr>
          <p:nvPr>
            <p:ph type="sldNum" sz="quarter" idx="5"/>
          </p:nvPr>
        </p:nvSpPr>
        <p:spPr>
          <a:ln/>
        </p:spPr>
        <p:txBody>
          <a:bodyPr/>
          <a:lstStyle/>
          <a:p>
            <a:fld id="{1A5CACB2-8278-4332-953F-A4D341667931}" type="slidenum">
              <a:rPr lang="en-US" altLang="en-US"/>
              <a:pPr/>
              <a:t>11</a:t>
            </a:fld>
            <a:endParaRPr lang="en-US" altLang="en-US"/>
          </a:p>
        </p:txBody>
      </p:sp>
      <p:sp>
        <p:nvSpPr>
          <p:cNvPr id="29698" name="Rectangle 2">
            <a:extLst>
              <a:ext uri="{FF2B5EF4-FFF2-40B4-BE49-F238E27FC236}">
                <a16:creationId xmlns:a16="http://schemas.microsoft.com/office/drawing/2014/main" id="{21DC196E-5646-DF6E-E909-1797479CB168}"/>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47D68E18-1BE1-D80C-685F-F76999331AD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2617CF-3862-E278-D3EE-406865C1E010}"/>
              </a:ext>
            </a:extLst>
          </p:cNvPr>
          <p:cNvSpPr>
            <a:spLocks noGrp="1" noChangeArrowheads="1"/>
          </p:cNvSpPr>
          <p:nvPr>
            <p:ph type="sldNum" sz="quarter" idx="5"/>
          </p:nvPr>
        </p:nvSpPr>
        <p:spPr>
          <a:ln/>
        </p:spPr>
        <p:txBody>
          <a:bodyPr/>
          <a:lstStyle/>
          <a:p>
            <a:fld id="{620CF767-2445-4A35-A9A6-540A2C504603}" type="slidenum">
              <a:rPr lang="en-US" altLang="en-US"/>
              <a:pPr/>
              <a:t>12</a:t>
            </a:fld>
            <a:endParaRPr lang="en-US" altLang="en-US"/>
          </a:p>
        </p:txBody>
      </p:sp>
      <p:sp>
        <p:nvSpPr>
          <p:cNvPr id="33794" name="Rectangle 2">
            <a:extLst>
              <a:ext uri="{FF2B5EF4-FFF2-40B4-BE49-F238E27FC236}">
                <a16:creationId xmlns:a16="http://schemas.microsoft.com/office/drawing/2014/main" id="{7AB0A8D1-D030-214D-A61A-405CFC1E947D}"/>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69750CFA-CEF6-D8B8-FA72-7663D265C0F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D6C0D8-40D8-EF1C-F13A-DECBBEC51D33}"/>
              </a:ext>
            </a:extLst>
          </p:cNvPr>
          <p:cNvSpPr>
            <a:spLocks noGrp="1" noChangeArrowheads="1"/>
          </p:cNvSpPr>
          <p:nvPr>
            <p:ph type="sldNum" sz="quarter" idx="5"/>
          </p:nvPr>
        </p:nvSpPr>
        <p:spPr>
          <a:ln/>
        </p:spPr>
        <p:txBody>
          <a:bodyPr/>
          <a:lstStyle/>
          <a:p>
            <a:fld id="{1EBBB1F0-5212-4A7D-AE3D-3E00FEB2C6AC}" type="slidenum">
              <a:rPr lang="en-US" altLang="en-US"/>
              <a:pPr/>
              <a:t>13</a:t>
            </a:fld>
            <a:endParaRPr lang="en-US" altLang="en-US"/>
          </a:p>
        </p:txBody>
      </p:sp>
      <p:sp>
        <p:nvSpPr>
          <p:cNvPr id="35842" name="Rectangle 2">
            <a:extLst>
              <a:ext uri="{FF2B5EF4-FFF2-40B4-BE49-F238E27FC236}">
                <a16:creationId xmlns:a16="http://schemas.microsoft.com/office/drawing/2014/main" id="{16446989-AB21-2EDF-298D-4975B832168D}"/>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68217D66-7B4E-99C2-834B-A1A5816B786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767B60-34B0-D6BC-7CC4-87195B33AB09}"/>
              </a:ext>
            </a:extLst>
          </p:cNvPr>
          <p:cNvSpPr>
            <a:spLocks noGrp="1" noChangeArrowheads="1"/>
          </p:cNvSpPr>
          <p:nvPr>
            <p:ph type="sldNum" sz="quarter" idx="5"/>
          </p:nvPr>
        </p:nvSpPr>
        <p:spPr>
          <a:ln/>
        </p:spPr>
        <p:txBody>
          <a:bodyPr/>
          <a:lstStyle/>
          <a:p>
            <a:fld id="{CD618927-899E-427C-A1C8-E2AA10CFA108}" type="slidenum">
              <a:rPr lang="en-US" altLang="en-US"/>
              <a:pPr/>
              <a:t>14</a:t>
            </a:fld>
            <a:endParaRPr lang="en-US" altLang="en-US"/>
          </a:p>
        </p:txBody>
      </p:sp>
      <p:sp>
        <p:nvSpPr>
          <p:cNvPr id="38914" name="Rectangle 2">
            <a:extLst>
              <a:ext uri="{FF2B5EF4-FFF2-40B4-BE49-F238E27FC236}">
                <a16:creationId xmlns:a16="http://schemas.microsoft.com/office/drawing/2014/main" id="{F7D84D82-DB2B-8F45-89AC-76029D445B07}"/>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D844E2C4-C1A6-F259-1042-3AC4A83BC62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CCCAFBF-05DD-69BE-C578-4FDE0D5D9562}"/>
              </a:ext>
            </a:extLst>
          </p:cNvPr>
          <p:cNvSpPr>
            <a:spLocks noGrp="1" noChangeArrowheads="1"/>
          </p:cNvSpPr>
          <p:nvPr>
            <p:ph type="sldNum" sz="quarter" idx="5"/>
          </p:nvPr>
        </p:nvSpPr>
        <p:spPr>
          <a:ln/>
        </p:spPr>
        <p:txBody>
          <a:bodyPr/>
          <a:lstStyle/>
          <a:p>
            <a:fld id="{A1879426-9B7A-48B1-9089-9DC5522CF70A}" type="slidenum">
              <a:rPr lang="en-US" altLang="en-US"/>
              <a:pPr/>
              <a:t>15</a:t>
            </a:fld>
            <a:endParaRPr lang="en-US" altLang="en-US"/>
          </a:p>
        </p:txBody>
      </p:sp>
      <p:sp>
        <p:nvSpPr>
          <p:cNvPr id="41986" name="Rectangle 2">
            <a:extLst>
              <a:ext uri="{FF2B5EF4-FFF2-40B4-BE49-F238E27FC236}">
                <a16:creationId xmlns:a16="http://schemas.microsoft.com/office/drawing/2014/main" id="{FCD90738-48F8-5C11-878F-9EC791F9F67B}"/>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7F10DA20-4978-105A-A5D9-347B6E46768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8403C17-F3C4-4837-4ECE-B738165C8154}"/>
              </a:ext>
            </a:extLst>
          </p:cNvPr>
          <p:cNvSpPr>
            <a:spLocks noGrp="1" noChangeArrowheads="1"/>
          </p:cNvSpPr>
          <p:nvPr>
            <p:ph type="sldNum" sz="quarter" idx="5"/>
          </p:nvPr>
        </p:nvSpPr>
        <p:spPr>
          <a:ln/>
        </p:spPr>
        <p:txBody>
          <a:bodyPr/>
          <a:lstStyle/>
          <a:p>
            <a:fld id="{F99C8B1A-D5B9-40EF-B843-39EDF90E820C}" type="slidenum">
              <a:rPr lang="en-US" altLang="en-US"/>
              <a:pPr/>
              <a:t>16</a:t>
            </a:fld>
            <a:endParaRPr lang="en-US" altLang="en-US"/>
          </a:p>
        </p:txBody>
      </p:sp>
      <p:sp>
        <p:nvSpPr>
          <p:cNvPr id="45058" name="Rectangle 2">
            <a:extLst>
              <a:ext uri="{FF2B5EF4-FFF2-40B4-BE49-F238E27FC236}">
                <a16:creationId xmlns:a16="http://schemas.microsoft.com/office/drawing/2014/main" id="{93CAD8A4-C53E-FB7F-4302-53955ECDC5E6}"/>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75993315-D87C-7DEC-39CB-7EEAAE14655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946B3D-4556-E7AE-D2D4-52ACAE1428AD}"/>
              </a:ext>
            </a:extLst>
          </p:cNvPr>
          <p:cNvSpPr>
            <a:spLocks noGrp="1" noChangeArrowheads="1"/>
          </p:cNvSpPr>
          <p:nvPr>
            <p:ph type="sldNum" sz="quarter" idx="5"/>
          </p:nvPr>
        </p:nvSpPr>
        <p:spPr>
          <a:ln/>
        </p:spPr>
        <p:txBody>
          <a:bodyPr/>
          <a:lstStyle/>
          <a:p>
            <a:fld id="{B24168AB-1F9D-4CEB-8968-FE3CB979712A}" type="slidenum">
              <a:rPr lang="en-US" altLang="en-US"/>
              <a:pPr/>
              <a:t>17</a:t>
            </a:fld>
            <a:endParaRPr lang="en-US" altLang="en-US"/>
          </a:p>
        </p:txBody>
      </p:sp>
      <p:sp>
        <p:nvSpPr>
          <p:cNvPr id="47106" name="Rectangle 2">
            <a:extLst>
              <a:ext uri="{FF2B5EF4-FFF2-40B4-BE49-F238E27FC236}">
                <a16:creationId xmlns:a16="http://schemas.microsoft.com/office/drawing/2014/main" id="{437CB4E7-5A75-2C81-55ED-17CA64FF8696}"/>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57937228-0338-7172-E841-802178A8CD4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4E712A-8569-8114-1CE4-6C5A3215C08B}"/>
              </a:ext>
            </a:extLst>
          </p:cNvPr>
          <p:cNvSpPr>
            <a:spLocks noGrp="1" noChangeArrowheads="1"/>
          </p:cNvSpPr>
          <p:nvPr>
            <p:ph type="sldNum" sz="quarter" idx="5"/>
          </p:nvPr>
        </p:nvSpPr>
        <p:spPr>
          <a:ln/>
        </p:spPr>
        <p:txBody>
          <a:bodyPr/>
          <a:lstStyle/>
          <a:p>
            <a:fld id="{5EC75E7A-700F-4890-ADCE-E6CB9179268F}" type="slidenum">
              <a:rPr lang="en-US" altLang="en-US"/>
              <a:pPr/>
              <a:t>18</a:t>
            </a:fld>
            <a:endParaRPr lang="en-US" altLang="en-US"/>
          </a:p>
        </p:txBody>
      </p:sp>
      <p:sp>
        <p:nvSpPr>
          <p:cNvPr id="49154" name="Rectangle 2">
            <a:extLst>
              <a:ext uri="{FF2B5EF4-FFF2-40B4-BE49-F238E27FC236}">
                <a16:creationId xmlns:a16="http://schemas.microsoft.com/office/drawing/2014/main" id="{30783E6A-42EB-F929-D983-E1456DEC36DE}"/>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4BF70CD2-5E2B-790A-CF9B-F7DE089786F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06932B-3351-8B9B-F302-7A9757FB5C51}"/>
              </a:ext>
            </a:extLst>
          </p:cNvPr>
          <p:cNvSpPr>
            <a:spLocks noGrp="1" noChangeArrowheads="1"/>
          </p:cNvSpPr>
          <p:nvPr>
            <p:ph type="sldNum" sz="quarter" idx="5"/>
          </p:nvPr>
        </p:nvSpPr>
        <p:spPr>
          <a:ln/>
        </p:spPr>
        <p:txBody>
          <a:bodyPr/>
          <a:lstStyle/>
          <a:p>
            <a:fld id="{9EA27A51-315D-499B-BA68-0D82CA27981B}" type="slidenum">
              <a:rPr lang="en-US" altLang="en-US"/>
              <a:pPr/>
              <a:t>19</a:t>
            </a:fld>
            <a:endParaRPr lang="en-US" altLang="en-US"/>
          </a:p>
        </p:txBody>
      </p:sp>
      <p:sp>
        <p:nvSpPr>
          <p:cNvPr id="51202" name="Rectangle 2">
            <a:extLst>
              <a:ext uri="{FF2B5EF4-FFF2-40B4-BE49-F238E27FC236}">
                <a16:creationId xmlns:a16="http://schemas.microsoft.com/office/drawing/2014/main" id="{7D857235-0396-8729-C4BF-E2BC898EFB7A}"/>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0E7FE2E3-D4C8-B06F-1890-18E4A17B1C9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564BB4-10B6-62CD-B78B-20CAFAC943D7}"/>
              </a:ext>
            </a:extLst>
          </p:cNvPr>
          <p:cNvSpPr>
            <a:spLocks noGrp="1" noChangeArrowheads="1"/>
          </p:cNvSpPr>
          <p:nvPr>
            <p:ph type="sldNum" sz="quarter" idx="5"/>
          </p:nvPr>
        </p:nvSpPr>
        <p:spPr>
          <a:ln/>
        </p:spPr>
        <p:txBody>
          <a:bodyPr/>
          <a:lstStyle/>
          <a:p>
            <a:fld id="{273C4B4F-01B9-4145-802C-49FEDEEBD5B5}" type="slidenum">
              <a:rPr lang="en-US" altLang="en-US"/>
              <a:pPr/>
              <a:t>2</a:t>
            </a:fld>
            <a:endParaRPr lang="en-US" altLang="en-US"/>
          </a:p>
        </p:txBody>
      </p:sp>
      <p:sp>
        <p:nvSpPr>
          <p:cNvPr id="6146" name="Rectangle 2">
            <a:extLst>
              <a:ext uri="{FF2B5EF4-FFF2-40B4-BE49-F238E27FC236}">
                <a16:creationId xmlns:a16="http://schemas.microsoft.com/office/drawing/2014/main" id="{D1B3FE1A-BEC7-989B-83BD-9D515B56B8B1}"/>
              </a:ext>
            </a:extLst>
          </p:cNvPr>
          <p:cNvSpPr>
            <a:spLocks noRot="1" noChangeArrowheads="1" noTextEdit="1"/>
          </p:cNvSpPr>
          <p:nvPr>
            <p:ph type="sldImg"/>
          </p:nvPr>
        </p:nvSpPr>
        <p:spPr>
          <a:ln/>
        </p:spPr>
      </p:sp>
      <p:sp>
        <p:nvSpPr>
          <p:cNvPr id="6147" name="Rectangle 3">
            <a:extLst>
              <a:ext uri="{FF2B5EF4-FFF2-40B4-BE49-F238E27FC236}">
                <a16:creationId xmlns:a16="http://schemas.microsoft.com/office/drawing/2014/main" id="{DA2A7D0A-F811-5ED2-6D28-D942A64102D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E1D46D-3EA4-5A62-6F4B-11C25D5F9F2E}"/>
              </a:ext>
            </a:extLst>
          </p:cNvPr>
          <p:cNvSpPr>
            <a:spLocks noGrp="1" noChangeArrowheads="1"/>
          </p:cNvSpPr>
          <p:nvPr>
            <p:ph type="sldNum" sz="quarter" idx="5"/>
          </p:nvPr>
        </p:nvSpPr>
        <p:spPr>
          <a:ln/>
        </p:spPr>
        <p:txBody>
          <a:bodyPr/>
          <a:lstStyle/>
          <a:p>
            <a:fld id="{8377B014-9B9B-4716-AAC9-F595BB733ABF}" type="slidenum">
              <a:rPr lang="en-US" altLang="en-US"/>
              <a:pPr/>
              <a:t>20</a:t>
            </a:fld>
            <a:endParaRPr lang="en-US" altLang="en-US"/>
          </a:p>
        </p:txBody>
      </p:sp>
      <p:sp>
        <p:nvSpPr>
          <p:cNvPr id="57346" name="Rectangle 2">
            <a:extLst>
              <a:ext uri="{FF2B5EF4-FFF2-40B4-BE49-F238E27FC236}">
                <a16:creationId xmlns:a16="http://schemas.microsoft.com/office/drawing/2014/main" id="{2F4D398C-8C60-2E3A-655B-834CA031082E}"/>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DE4EBF17-32B3-627A-540A-C94FA0F1F1D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0F95D2-9537-A4E3-A6AE-69A54EA87B92}"/>
              </a:ext>
            </a:extLst>
          </p:cNvPr>
          <p:cNvSpPr>
            <a:spLocks noGrp="1" noChangeArrowheads="1"/>
          </p:cNvSpPr>
          <p:nvPr>
            <p:ph type="sldNum" sz="quarter" idx="5"/>
          </p:nvPr>
        </p:nvSpPr>
        <p:spPr>
          <a:ln/>
        </p:spPr>
        <p:txBody>
          <a:bodyPr/>
          <a:lstStyle/>
          <a:p>
            <a:fld id="{8D0B2BFB-6399-43AC-9A64-B9DEF65EBC3A}" type="slidenum">
              <a:rPr lang="en-US" altLang="en-US"/>
              <a:pPr/>
              <a:t>21</a:t>
            </a:fld>
            <a:endParaRPr lang="en-US" altLang="en-US"/>
          </a:p>
        </p:txBody>
      </p:sp>
      <p:sp>
        <p:nvSpPr>
          <p:cNvPr id="61442" name="Rectangle 2">
            <a:extLst>
              <a:ext uri="{FF2B5EF4-FFF2-40B4-BE49-F238E27FC236}">
                <a16:creationId xmlns:a16="http://schemas.microsoft.com/office/drawing/2014/main" id="{9181EE40-FFCD-7EC8-D978-FAA5B50B6EC8}"/>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05041844-72DE-F234-5C8B-158EA67922A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4FAC21-E6EA-3139-95F3-23C8235A8F08}"/>
              </a:ext>
            </a:extLst>
          </p:cNvPr>
          <p:cNvSpPr>
            <a:spLocks noGrp="1" noChangeArrowheads="1"/>
          </p:cNvSpPr>
          <p:nvPr>
            <p:ph type="sldNum" sz="quarter" idx="5"/>
          </p:nvPr>
        </p:nvSpPr>
        <p:spPr>
          <a:ln/>
        </p:spPr>
        <p:txBody>
          <a:bodyPr/>
          <a:lstStyle/>
          <a:p>
            <a:fld id="{62129950-2B57-4FCE-AD8D-81346F83BC3B}" type="slidenum">
              <a:rPr lang="en-US" altLang="en-US"/>
              <a:pPr/>
              <a:t>22</a:t>
            </a:fld>
            <a:endParaRPr lang="en-US" altLang="en-US"/>
          </a:p>
        </p:txBody>
      </p:sp>
      <p:sp>
        <p:nvSpPr>
          <p:cNvPr id="63490" name="Rectangle 2">
            <a:extLst>
              <a:ext uri="{FF2B5EF4-FFF2-40B4-BE49-F238E27FC236}">
                <a16:creationId xmlns:a16="http://schemas.microsoft.com/office/drawing/2014/main" id="{2D7617FB-BB45-C1F3-5DC9-95DEC9CE2034}"/>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8588A964-368D-C59F-F846-558FC122349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5965D8B-6E4D-A538-5453-BA9B066A882A}"/>
              </a:ext>
            </a:extLst>
          </p:cNvPr>
          <p:cNvSpPr>
            <a:spLocks noGrp="1" noChangeArrowheads="1"/>
          </p:cNvSpPr>
          <p:nvPr>
            <p:ph type="sldNum" sz="quarter" idx="5"/>
          </p:nvPr>
        </p:nvSpPr>
        <p:spPr>
          <a:ln/>
        </p:spPr>
        <p:txBody>
          <a:bodyPr/>
          <a:lstStyle/>
          <a:p>
            <a:fld id="{08A3E494-51C4-4D08-98A5-E0406AFAC6CB}" type="slidenum">
              <a:rPr lang="en-US" altLang="en-US"/>
              <a:pPr/>
              <a:t>23</a:t>
            </a:fld>
            <a:endParaRPr lang="en-US" altLang="en-US"/>
          </a:p>
        </p:txBody>
      </p:sp>
      <p:sp>
        <p:nvSpPr>
          <p:cNvPr id="65538" name="Rectangle 2">
            <a:extLst>
              <a:ext uri="{FF2B5EF4-FFF2-40B4-BE49-F238E27FC236}">
                <a16:creationId xmlns:a16="http://schemas.microsoft.com/office/drawing/2014/main" id="{51EAC0D6-1389-DE85-1DF4-7AE8C7AAAE7A}"/>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EC62319A-9FDA-13CC-2D6F-551F5E2BB95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192E1F-7734-4211-BFC7-B3F31C212D83}"/>
              </a:ext>
            </a:extLst>
          </p:cNvPr>
          <p:cNvSpPr>
            <a:spLocks noGrp="1" noChangeArrowheads="1"/>
          </p:cNvSpPr>
          <p:nvPr>
            <p:ph type="sldNum" sz="quarter" idx="5"/>
          </p:nvPr>
        </p:nvSpPr>
        <p:spPr>
          <a:ln/>
        </p:spPr>
        <p:txBody>
          <a:bodyPr/>
          <a:lstStyle/>
          <a:p>
            <a:fld id="{B9469C24-EA3F-47C5-8373-41D7140B00FB}" type="slidenum">
              <a:rPr lang="en-US" altLang="en-US"/>
              <a:pPr/>
              <a:t>24</a:t>
            </a:fld>
            <a:endParaRPr lang="en-US" altLang="en-US"/>
          </a:p>
        </p:txBody>
      </p:sp>
      <p:sp>
        <p:nvSpPr>
          <p:cNvPr id="53250" name="Rectangle 2">
            <a:extLst>
              <a:ext uri="{FF2B5EF4-FFF2-40B4-BE49-F238E27FC236}">
                <a16:creationId xmlns:a16="http://schemas.microsoft.com/office/drawing/2014/main" id="{C90D0385-5A0A-70E8-12D6-10435A4DD42C}"/>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E2FB51C4-C745-1D6E-2350-BF4C0499C4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4533DC5-B927-7D5B-11C3-D5CA26435552}"/>
              </a:ext>
            </a:extLst>
          </p:cNvPr>
          <p:cNvSpPr>
            <a:spLocks noGrp="1" noChangeArrowheads="1"/>
          </p:cNvSpPr>
          <p:nvPr>
            <p:ph type="sldNum" sz="quarter" idx="5"/>
          </p:nvPr>
        </p:nvSpPr>
        <p:spPr>
          <a:ln/>
        </p:spPr>
        <p:txBody>
          <a:bodyPr/>
          <a:lstStyle/>
          <a:p>
            <a:fld id="{6AF9AC36-2CBE-45DC-A777-6BD51ECE1612}" type="slidenum">
              <a:rPr lang="en-US" altLang="en-US"/>
              <a:pPr/>
              <a:t>25</a:t>
            </a:fld>
            <a:endParaRPr lang="en-US" altLang="en-US"/>
          </a:p>
        </p:txBody>
      </p:sp>
      <p:sp>
        <p:nvSpPr>
          <p:cNvPr id="69634" name="Rectangle 2">
            <a:extLst>
              <a:ext uri="{FF2B5EF4-FFF2-40B4-BE49-F238E27FC236}">
                <a16:creationId xmlns:a16="http://schemas.microsoft.com/office/drawing/2014/main" id="{01E6DD23-0B24-A6BC-6B8F-6B3D7E1BEB29}"/>
              </a:ext>
            </a:extLst>
          </p:cNvPr>
          <p:cNvSpPr>
            <a:spLocks noRot="1" noChangeArrowheads="1" noTextEdit="1"/>
          </p:cNvSpPr>
          <p:nvPr>
            <p:ph type="sldImg"/>
          </p:nvPr>
        </p:nvSpPr>
        <p:spPr>
          <a:xfrm>
            <a:off x="1144588" y="685800"/>
            <a:ext cx="4572000" cy="3429000"/>
          </a:xfrm>
          <a:ln/>
        </p:spPr>
      </p:sp>
      <p:sp>
        <p:nvSpPr>
          <p:cNvPr id="69635" name="Rectangle 3">
            <a:extLst>
              <a:ext uri="{FF2B5EF4-FFF2-40B4-BE49-F238E27FC236}">
                <a16:creationId xmlns:a16="http://schemas.microsoft.com/office/drawing/2014/main" id="{3F9AEE02-4BD9-99CA-CABC-0BEFAD54123B}"/>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1926F2-62A9-DB78-260F-11090C305D62}"/>
              </a:ext>
            </a:extLst>
          </p:cNvPr>
          <p:cNvSpPr>
            <a:spLocks noGrp="1" noChangeArrowheads="1"/>
          </p:cNvSpPr>
          <p:nvPr>
            <p:ph type="sldNum" sz="quarter" idx="5"/>
          </p:nvPr>
        </p:nvSpPr>
        <p:spPr>
          <a:ln/>
        </p:spPr>
        <p:txBody>
          <a:bodyPr/>
          <a:lstStyle/>
          <a:p>
            <a:fld id="{7243906F-3104-43A3-9A11-D141D61AE7FA}" type="slidenum">
              <a:rPr lang="en-US" altLang="en-US"/>
              <a:pPr/>
              <a:t>3</a:t>
            </a:fld>
            <a:endParaRPr lang="en-US" altLang="en-US"/>
          </a:p>
        </p:txBody>
      </p:sp>
      <p:sp>
        <p:nvSpPr>
          <p:cNvPr id="24578" name="Rectangle 2">
            <a:extLst>
              <a:ext uri="{FF2B5EF4-FFF2-40B4-BE49-F238E27FC236}">
                <a16:creationId xmlns:a16="http://schemas.microsoft.com/office/drawing/2014/main" id="{026F0EE8-F701-8795-EBE4-CE099967993F}"/>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0287BECF-3F2C-AE2E-014A-FC165CA1C16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E318D7D-0C99-68B3-A878-060188FC0E21}"/>
              </a:ext>
            </a:extLst>
          </p:cNvPr>
          <p:cNvSpPr>
            <a:spLocks noGrp="1" noChangeArrowheads="1"/>
          </p:cNvSpPr>
          <p:nvPr>
            <p:ph type="sldNum" sz="quarter" idx="5"/>
          </p:nvPr>
        </p:nvSpPr>
        <p:spPr>
          <a:ln/>
        </p:spPr>
        <p:txBody>
          <a:bodyPr/>
          <a:lstStyle/>
          <a:p>
            <a:fld id="{D0E7C525-C1B3-4E6D-8766-E3B94EEA106E}" type="slidenum">
              <a:rPr lang="en-US" altLang="en-US"/>
              <a:pPr/>
              <a:t>4</a:t>
            </a:fld>
            <a:endParaRPr lang="en-US" altLang="en-US"/>
          </a:p>
        </p:txBody>
      </p:sp>
      <p:sp>
        <p:nvSpPr>
          <p:cNvPr id="14338" name="Rectangle 2">
            <a:extLst>
              <a:ext uri="{FF2B5EF4-FFF2-40B4-BE49-F238E27FC236}">
                <a16:creationId xmlns:a16="http://schemas.microsoft.com/office/drawing/2014/main" id="{9763016E-7206-14E4-D2DD-6F9BFA33EFC4}"/>
              </a:ext>
            </a:extLst>
          </p:cNvPr>
          <p:cNvSpPr>
            <a:spLocks noRot="1" noChangeArrowheads="1" noTextEdit="1"/>
          </p:cNvSpPr>
          <p:nvPr>
            <p:ph type="sldImg"/>
          </p:nvPr>
        </p:nvSpPr>
        <p:spPr>
          <a:ln/>
        </p:spPr>
      </p:sp>
      <p:sp>
        <p:nvSpPr>
          <p:cNvPr id="14339" name="Rectangle 3">
            <a:extLst>
              <a:ext uri="{FF2B5EF4-FFF2-40B4-BE49-F238E27FC236}">
                <a16:creationId xmlns:a16="http://schemas.microsoft.com/office/drawing/2014/main" id="{F7F5CA4E-CBCC-F1C6-E742-EF326070C4B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16DF3C4-D571-0EC6-D061-C152D0A39CC7}"/>
              </a:ext>
            </a:extLst>
          </p:cNvPr>
          <p:cNvSpPr>
            <a:spLocks noGrp="1" noChangeArrowheads="1"/>
          </p:cNvSpPr>
          <p:nvPr>
            <p:ph type="sldNum" sz="quarter" idx="5"/>
          </p:nvPr>
        </p:nvSpPr>
        <p:spPr>
          <a:ln/>
        </p:spPr>
        <p:txBody>
          <a:bodyPr/>
          <a:lstStyle/>
          <a:p>
            <a:fld id="{A4361DE6-93D7-4C01-BD5D-EC61037D9CE6}" type="slidenum">
              <a:rPr lang="en-US" altLang="en-US"/>
              <a:pPr/>
              <a:t>5</a:t>
            </a:fld>
            <a:endParaRPr lang="en-US" altLang="en-US"/>
          </a:p>
        </p:txBody>
      </p:sp>
      <p:sp>
        <p:nvSpPr>
          <p:cNvPr id="59394" name="Rectangle 2">
            <a:extLst>
              <a:ext uri="{FF2B5EF4-FFF2-40B4-BE49-F238E27FC236}">
                <a16:creationId xmlns:a16="http://schemas.microsoft.com/office/drawing/2014/main" id="{6433819C-4C68-B392-723E-481205BC1239}"/>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1DDBBEBD-716F-1E8A-F593-C98124399EF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04DC1D1-C024-A8E7-FA85-40F7DCCC557A}"/>
              </a:ext>
            </a:extLst>
          </p:cNvPr>
          <p:cNvSpPr>
            <a:spLocks noGrp="1" noChangeArrowheads="1"/>
          </p:cNvSpPr>
          <p:nvPr>
            <p:ph type="sldNum" sz="quarter" idx="5"/>
          </p:nvPr>
        </p:nvSpPr>
        <p:spPr>
          <a:ln/>
        </p:spPr>
        <p:txBody>
          <a:bodyPr/>
          <a:lstStyle/>
          <a:p>
            <a:fld id="{E3CFBFA6-542B-4950-A02B-73CB08681CFA}" type="slidenum">
              <a:rPr lang="en-US" altLang="en-US"/>
              <a:pPr/>
              <a:t>6</a:t>
            </a:fld>
            <a:endParaRPr lang="en-US" altLang="en-US"/>
          </a:p>
        </p:txBody>
      </p:sp>
      <p:sp>
        <p:nvSpPr>
          <p:cNvPr id="8194" name="Rectangle 2">
            <a:extLst>
              <a:ext uri="{FF2B5EF4-FFF2-40B4-BE49-F238E27FC236}">
                <a16:creationId xmlns:a16="http://schemas.microsoft.com/office/drawing/2014/main" id="{331E459C-46F1-CF0F-0829-66EBCA1B173D}"/>
              </a:ext>
            </a:extLst>
          </p:cNvPr>
          <p:cNvSpPr>
            <a:spLocks noRot="1" noChangeArrowheads="1" noTextEdit="1"/>
          </p:cNvSpPr>
          <p:nvPr>
            <p:ph type="sldImg"/>
          </p:nvPr>
        </p:nvSpPr>
        <p:spPr>
          <a:ln/>
        </p:spPr>
      </p:sp>
      <p:sp>
        <p:nvSpPr>
          <p:cNvPr id="8195" name="Rectangle 3">
            <a:extLst>
              <a:ext uri="{FF2B5EF4-FFF2-40B4-BE49-F238E27FC236}">
                <a16:creationId xmlns:a16="http://schemas.microsoft.com/office/drawing/2014/main" id="{9970F8F7-77DD-AF22-BF59-93C6F369D2D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A21A1F-96CB-48A7-5ECB-BED396E7A0AC}"/>
              </a:ext>
            </a:extLst>
          </p:cNvPr>
          <p:cNvSpPr>
            <a:spLocks noGrp="1" noChangeArrowheads="1"/>
          </p:cNvSpPr>
          <p:nvPr>
            <p:ph type="sldNum" sz="quarter" idx="5"/>
          </p:nvPr>
        </p:nvSpPr>
        <p:spPr>
          <a:ln/>
        </p:spPr>
        <p:txBody>
          <a:bodyPr/>
          <a:lstStyle/>
          <a:p>
            <a:fld id="{1409A9FE-B2C2-47C9-AFC4-03C6C4CA09F8}" type="slidenum">
              <a:rPr lang="en-US" altLang="en-US"/>
              <a:pPr/>
              <a:t>7</a:t>
            </a:fld>
            <a:endParaRPr lang="en-US" altLang="en-US"/>
          </a:p>
        </p:txBody>
      </p:sp>
      <p:sp>
        <p:nvSpPr>
          <p:cNvPr id="18434" name="Rectangle 2">
            <a:extLst>
              <a:ext uri="{FF2B5EF4-FFF2-40B4-BE49-F238E27FC236}">
                <a16:creationId xmlns:a16="http://schemas.microsoft.com/office/drawing/2014/main" id="{8A391301-ADD7-8912-B967-4E2ED4851E5F}"/>
              </a:ext>
            </a:extLst>
          </p:cNvPr>
          <p:cNvSpPr>
            <a:spLocks noRot="1" noChangeArrowheads="1" noTextEdit="1"/>
          </p:cNvSpPr>
          <p:nvPr>
            <p:ph type="sldImg"/>
          </p:nvPr>
        </p:nvSpPr>
        <p:spPr>
          <a:ln/>
        </p:spPr>
      </p:sp>
      <p:sp>
        <p:nvSpPr>
          <p:cNvPr id="18435" name="Rectangle 3">
            <a:extLst>
              <a:ext uri="{FF2B5EF4-FFF2-40B4-BE49-F238E27FC236}">
                <a16:creationId xmlns:a16="http://schemas.microsoft.com/office/drawing/2014/main" id="{781BA62D-429A-4F9C-59CE-FC9DDA662B1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771285-1E4E-C886-1B94-1A372B497570}"/>
              </a:ext>
            </a:extLst>
          </p:cNvPr>
          <p:cNvSpPr>
            <a:spLocks noGrp="1" noChangeArrowheads="1"/>
          </p:cNvSpPr>
          <p:nvPr>
            <p:ph type="sldNum" sz="quarter" idx="5"/>
          </p:nvPr>
        </p:nvSpPr>
        <p:spPr>
          <a:ln/>
        </p:spPr>
        <p:txBody>
          <a:bodyPr/>
          <a:lstStyle/>
          <a:p>
            <a:fld id="{023BCDF5-F461-4043-BBA4-AD2CB9CFFCC9}" type="slidenum">
              <a:rPr lang="en-US" altLang="en-US"/>
              <a:pPr/>
              <a:t>8</a:t>
            </a:fld>
            <a:endParaRPr lang="en-US" altLang="en-US"/>
          </a:p>
        </p:txBody>
      </p:sp>
      <p:sp>
        <p:nvSpPr>
          <p:cNvPr id="22530" name="Rectangle 2">
            <a:extLst>
              <a:ext uri="{FF2B5EF4-FFF2-40B4-BE49-F238E27FC236}">
                <a16:creationId xmlns:a16="http://schemas.microsoft.com/office/drawing/2014/main" id="{4FD0E511-3231-1F15-9E94-A4D38812CCA4}"/>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7B2B3D84-E5D0-C379-7DCC-25D9974D261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ECA0959-01FA-E99C-EFE7-A37F80E5DC77}"/>
              </a:ext>
            </a:extLst>
          </p:cNvPr>
          <p:cNvSpPr>
            <a:spLocks noGrp="1" noChangeArrowheads="1"/>
          </p:cNvSpPr>
          <p:nvPr>
            <p:ph type="sldNum" sz="quarter" idx="5"/>
          </p:nvPr>
        </p:nvSpPr>
        <p:spPr>
          <a:ln/>
        </p:spPr>
        <p:txBody>
          <a:bodyPr/>
          <a:lstStyle/>
          <a:p>
            <a:fld id="{0CD896D8-4827-4228-AE43-FB0CE7D6A0D9}" type="slidenum">
              <a:rPr lang="en-US" altLang="en-US"/>
              <a:pPr/>
              <a:t>9</a:t>
            </a:fld>
            <a:endParaRPr lang="en-US" altLang="en-US"/>
          </a:p>
        </p:txBody>
      </p:sp>
      <p:sp>
        <p:nvSpPr>
          <p:cNvPr id="20482" name="Rectangle 2">
            <a:extLst>
              <a:ext uri="{FF2B5EF4-FFF2-40B4-BE49-F238E27FC236}">
                <a16:creationId xmlns:a16="http://schemas.microsoft.com/office/drawing/2014/main" id="{7B488DBF-4316-62E8-E0B8-6A1C9DD87335}"/>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67BA0089-7DF6-528B-57BE-DEA45229CE7A}"/>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B2D3-8FCD-7C7E-20A5-F5C60D6045C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FDD02A-BC9F-FF97-CA20-BB480701A6A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9748E9-408B-4A7C-82BC-F84D2EFA515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8498B0-D1F4-D865-F1D7-AFA79124EB3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ED15E6C-C87F-2797-E215-7762D88C58E7}"/>
              </a:ext>
            </a:extLst>
          </p:cNvPr>
          <p:cNvSpPr>
            <a:spLocks noGrp="1"/>
          </p:cNvSpPr>
          <p:nvPr>
            <p:ph type="sldNum" sz="quarter" idx="12"/>
          </p:nvPr>
        </p:nvSpPr>
        <p:spPr/>
        <p:txBody>
          <a:bodyPr/>
          <a:lstStyle>
            <a:lvl1pPr>
              <a:defRPr/>
            </a:lvl1pPr>
          </a:lstStyle>
          <a:p>
            <a:fld id="{D38586AC-04D9-4C45-A35B-C2C344BAEFA0}" type="slidenum">
              <a:rPr lang="en-US" altLang="en-US"/>
              <a:pPr/>
              <a:t>‹#›</a:t>
            </a:fld>
            <a:endParaRPr lang="en-US" altLang="en-US"/>
          </a:p>
        </p:txBody>
      </p:sp>
    </p:spTree>
    <p:extLst>
      <p:ext uri="{BB962C8B-B14F-4D97-AF65-F5344CB8AC3E}">
        <p14:creationId xmlns:p14="http://schemas.microsoft.com/office/powerpoint/2010/main" val="22556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A928-970F-2F2E-E991-E0805AF21A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45A688-F8A1-63E8-6241-7004AA4647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BC7D7E-DC33-112E-0123-9AB910B37DB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B2BA2C0-300F-202E-A19C-B7C193DA3ED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88D7AFC-3A7D-935A-B8AF-DC0C07CABBEC}"/>
              </a:ext>
            </a:extLst>
          </p:cNvPr>
          <p:cNvSpPr>
            <a:spLocks noGrp="1"/>
          </p:cNvSpPr>
          <p:nvPr>
            <p:ph type="sldNum" sz="quarter" idx="12"/>
          </p:nvPr>
        </p:nvSpPr>
        <p:spPr/>
        <p:txBody>
          <a:bodyPr/>
          <a:lstStyle>
            <a:lvl1pPr>
              <a:defRPr/>
            </a:lvl1pPr>
          </a:lstStyle>
          <a:p>
            <a:fld id="{5E6B253C-CE2E-4C92-AF3D-6080E548C520}" type="slidenum">
              <a:rPr lang="en-US" altLang="en-US"/>
              <a:pPr/>
              <a:t>‹#›</a:t>
            </a:fld>
            <a:endParaRPr lang="en-US" altLang="en-US"/>
          </a:p>
        </p:txBody>
      </p:sp>
    </p:spTree>
    <p:extLst>
      <p:ext uri="{BB962C8B-B14F-4D97-AF65-F5344CB8AC3E}">
        <p14:creationId xmlns:p14="http://schemas.microsoft.com/office/powerpoint/2010/main" val="316956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4A76F-5892-8FBC-0BD1-941BC4D48F64}"/>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BED6D8-0CDE-F982-2B15-4BEA6F391C57}"/>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AE076A-F370-D7AB-42C2-D89357D396B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4C3C59C-C753-B16F-909B-419468972E0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0AB6C0D-D34D-632D-9067-54716F4117B3}"/>
              </a:ext>
            </a:extLst>
          </p:cNvPr>
          <p:cNvSpPr>
            <a:spLocks noGrp="1"/>
          </p:cNvSpPr>
          <p:nvPr>
            <p:ph type="sldNum" sz="quarter" idx="12"/>
          </p:nvPr>
        </p:nvSpPr>
        <p:spPr/>
        <p:txBody>
          <a:bodyPr/>
          <a:lstStyle>
            <a:lvl1pPr>
              <a:defRPr/>
            </a:lvl1pPr>
          </a:lstStyle>
          <a:p>
            <a:fld id="{474A122D-13D2-4509-9455-86B15635107B}" type="slidenum">
              <a:rPr lang="en-US" altLang="en-US"/>
              <a:pPr/>
              <a:t>‹#›</a:t>
            </a:fld>
            <a:endParaRPr lang="en-US" altLang="en-US"/>
          </a:p>
        </p:txBody>
      </p:sp>
    </p:spTree>
    <p:extLst>
      <p:ext uri="{BB962C8B-B14F-4D97-AF65-F5344CB8AC3E}">
        <p14:creationId xmlns:p14="http://schemas.microsoft.com/office/powerpoint/2010/main" val="841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175F-55EB-82F8-357E-E6DD246B0A71}"/>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C15651-A48A-63EB-369C-E80A490A79F3}"/>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16AA42-E26B-A2E4-657F-3D7EB5608028}"/>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A2FDE4-64CB-C8C7-C8E1-4740E2F90A9C}"/>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A2C7B8A-805F-4A08-C497-E56A61E7E020}"/>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208F600-415A-3B9A-8CA4-B7FB2B9FDF8C}"/>
              </a:ext>
            </a:extLst>
          </p:cNvPr>
          <p:cNvSpPr>
            <a:spLocks noGrp="1"/>
          </p:cNvSpPr>
          <p:nvPr>
            <p:ph type="sldNum" sz="quarter" idx="12"/>
          </p:nvPr>
        </p:nvSpPr>
        <p:spPr>
          <a:xfrm>
            <a:off x="6553200" y="6245225"/>
            <a:ext cx="2133600" cy="476250"/>
          </a:xfrm>
        </p:spPr>
        <p:txBody>
          <a:bodyPr/>
          <a:lstStyle>
            <a:lvl1pPr>
              <a:defRPr/>
            </a:lvl1pPr>
          </a:lstStyle>
          <a:p>
            <a:fld id="{8FB8100B-6EB9-4474-9266-484F29D9E98A}" type="slidenum">
              <a:rPr lang="en-US" altLang="en-US"/>
              <a:pPr/>
              <a:t>‹#›</a:t>
            </a:fld>
            <a:endParaRPr lang="en-US" altLang="en-US"/>
          </a:p>
        </p:txBody>
      </p:sp>
    </p:spTree>
    <p:extLst>
      <p:ext uri="{BB962C8B-B14F-4D97-AF65-F5344CB8AC3E}">
        <p14:creationId xmlns:p14="http://schemas.microsoft.com/office/powerpoint/2010/main" val="605142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D6C4-CC34-D102-2763-6EDDB7F085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E321CC-11A5-30F5-352D-15A463004A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3483AE-6917-B928-35AF-958BDA892D2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EEB083-2B0A-52F1-1928-8E77BC602A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1579479-BD69-623E-46E5-E7C2E5FF8CF0}"/>
              </a:ext>
            </a:extLst>
          </p:cNvPr>
          <p:cNvSpPr>
            <a:spLocks noGrp="1"/>
          </p:cNvSpPr>
          <p:nvPr>
            <p:ph type="sldNum" sz="quarter" idx="12"/>
          </p:nvPr>
        </p:nvSpPr>
        <p:spPr/>
        <p:txBody>
          <a:bodyPr/>
          <a:lstStyle>
            <a:lvl1pPr>
              <a:defRPr/>
            </a:lvl1pPr>
          </a:lstStyle>
          <a:p>
            <a:fld id="{09C8A763-A1A7-40BA-8F82-DFB7E8FED36C}" type="slidenum">
              <a:rPr lang="en-US" altLang="en-US"/>
              <a:pPr/>
              <a:t>‹#›</a:t>
            </a:fld>
            <a:endParaRPr lang="en-US" altLang="en-US"/>
          </a:p>
        </p:txBody>
      </p:sp>
    </p:spTree>
    <p:extLst>
      <p:ext uri="{BB962C8B-B14F-4D97-AF65-F5344CB8AC3E}">
        <p14:creationId xmlns:p14="http://schemas.microsoft.com/office/powerpoint/2010/main" val="136385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302C-EEC8-3BA6-ACC5-3E1ACF723FE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3D576B-2708-655F-3E0F-E8C3AFFEDA2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4E154D3-2EAE-81C3-8F14-500C1156A41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49ADA8-86BB-0700-DBB3-C95436CDB74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9D6F0CC-E773-0F95-DEB4-939308E4935B}"/>
              </a:ext>
            </a:extLst>
          </p:cNvPr>
          <p:cNvSpPr>
            <a:spLocks noGrp="1"/>
          </p:cNvSpPr>
          <p:nvPr>
            <p:ph type="sldNum" sz="quarter" idx="12"/>
          </p:nvPr>
        </p:nvSpPr>
        <p:spPr/>
        <p:txBody>
          <a:bodyPr/>
          <a:lstStyle>
            <a:lvl1pPr>
              <a:defRPr/>
            </a:lvl1pPr>
          </a:lstStyle>
          <a:p>
            <a:fld id="{B7C5A4EE-1A0C-4097-994F-C91DD859C096}" type="slidenum">
              <a:rPr lang="en-US" altLang="en-US"/>
              <a:pPr/>
              <a:t>‹#›</a:t>
            </a:fld>
            <a:endParaRPr lang="en-US" altLang="en-US"/>
          </a:p>
        </p:txBody>
      </p:sp>
    </p:spTree>
    <p:extLst>
      <p:ext uri="{BB962C8B-B14F-4D97-AF65-F5344CB8AC3E}">
        <p14:creationId xmlns:p14="http://schemas.microsoft.com/office/powerpoint/2010/main" val="326814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D4A0-02FF-2E9A-0A46-2DC8BE9674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186830-215E-D586-BB54-BC009FC144C3}"/>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029C2-FEEF-1D09-014A-958A3F166A1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D2C8F7-BBC2-010F-5944-41059D4682B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2BB152C-346A-09E6-0CCC-9E1E0BFF3DC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EA3473F-1C74-1A03-D451-D0C255FD6E39}"/>
              </a:ext>
            </a:extLst>
          </p:cNvPr>
          <p:cNvSpPr>
            <a:spLocks noGrp="1"/>
          </p:cNvSpPr>
          <p:nvPr>
            <p:ph type="sldNum" sz="quarter" idx="12"/>
          </p:nvPr>
        </p:nvSpPr>
        <p:spPr/>
        <p:txBody>
          <a:bodyPr/>
          <a:lstStyle>
            <a:lvl1pPr>
              <a:defRPr/>
            </a:lvl1pPr>
          </a:lstStyle>
          <a:p>
            <a:fld id="{6CFDF6B9-575A-4286-821A-5194EEFB3EF5}" type="slidenum">
              <a:rPr lang="en-US" altLang="en-US"/>
              <a:pPr/>
              <a:t>‹#›</a:t>
            </a:fld>
            <a:endParaRPr lang="en-US" altLang="en-US"/>
          </a:p>
        </p:txBody>
      </p:sp>
    </p:spTree>
    <p:extLst>
      <p:ext uri="{BB962C8B-B14F-4D97-AF65-F5344CB8AC3E}">
        <p14:creationId xmlns:p14="http://schemas.microsoft.com/office/powerpoint/2010/main" val="135289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5762-860F-4A63-FEAC-CC8BE07115D8}"/>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2F5CD3-1AB2-B478-60AF-65ADCA86095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D37482-6F41-F2D0-1B8D-981A831B98D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21168-AA88-FA1A-F052-183763241A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8FC6EE-F2DB-78B1-53F6-F839F1F0910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508957-A7AD-DC05-260C-806BF7C3421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949E68C-30A4-6DF5-B815-F57D6C59370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22C5B9E-2794-BC9F-53BF-74E94C9D8805}"/>
              </a:ext>
            </a:extLst>
          </p:cNvPr>
          <p:cNvSpPr>
            <a:spLocks noGrp="1"/>
          </p:cNvSpPr>
          <p:nvPr>
            <p:ph type="sldNum" sz="quarter" idx="12"/>
          </p:nvPr>
        </p:nvSpPr>
        <p:spPr/>
        <p:txBody>
          <a:bodyPr/>
          <a:lstStyle>
            <a:lvl1pPr>
              <a:defRPr/>
            </a:lvl1pPr>
          </a:lstStyle>
          <a:p>
            <a:fld id="{2F361E84-B24A-4610-B97C-40DBD8D1B0AE}" type="slidenum">
              <a:rPr lang="en-US" altLang="en-US"/>
              <a:pPr/>
              <a:t>‹#›</a:t>
            </a:fld>
            <a:endParaRPr lang="en-US" altLang="en-US"/>
          </a:p>
        </p:txBody>
      </p:sp>
    </p:spTree>
    <p:extLst>
      <p:ext uri="{BB962C8B-B14F-4D97-AF65-F5344CB8AC3E}">
        <p14:creationId xmlns:p14="http://schemas.microsoft.com/office/powerpoint/2010/main" val="359171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31C3-407A-5A8E-0999-B0DA06B712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45F83-5B45-40A2-5EEC-0654B07FFD5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D466CC1-74E4-D23C-DC9B-38317AF0446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D9F0954-C65D-35E5-AFC6-2B9E2BC14EE3}"/>
              </a:ext>
            </a:extLst>
          </p:cNvPr>
          <p:cNvSpPr>
            <a:spLocks noGrp="1"/>
          </p:cNvSpPr>
          <p:nvPr>
            <p:ph type="sldNum" sz="quarter" idx="12"/>
          </p:nvPr>
        </p:nvSpPr>
        <p:spPr/>
        <p:txBody>
          <a:bodyPr/>
          <a:lstStyle>
            <a:lvl1pPr>
              <a:defRPr/>
            </a:lvl1pPr>
          </a:lstStyle>
          <a:p>
            <a:fld id="{F8171F07-9FF2-49D3-9777-E4A9A9CDE362}" type="slidenum">
              <a:rPr lang="en-US" altLang="en-US"/>
              <a:pPr/>
              <a:t>‹#›</a:t>
            </a:fld>
            <a:endParaRPr lang="en-US" altLang="en-US"/>
          </a:p>
        </p:txBody>
      </p:sp>
    </p:spTree>
    <p:extLst>
      <p:ext uri="{BB962C8B-B14F-4D97-AF65-F5344CB8AC3E}">
        <p14:creationId xmlns:p14="http://schemas.microsoft.com/office/powerpoint/2010/main" val="424449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19D4A-0BCB-B504-04C0-F43E3F07989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F686B98-A7A3-BBD1-2957-2911FB9C30F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7DA0621-75D8-C456-99BA-C97500A1FA6F}"/>
              </a:ext>
            </a:extLst>
          </p:cNvPr>
          <p:cNvSpPr>
            <a:spLocks noGrp="1"/>
          </p:cNvSpPr>
          <p:nvPr>
            <p:ph type="sldNum" sz="quarter" idx="12"/>
          </p:nvPr>
        </p:nvSpPr>
        <p:spPr/>
        <p:txBody>
          <a:bodyPr/>
          <a:lstStyle>
            <a:lvl1pPr>
              <a:defRPr/>
            </a:lvl1pPr>
          </a:lstStyle>
          <a:p>
            <a:fld id="{9FE10117-555A-4EE0-A1A3-5F7532DD8805}" type="slidenum">
              <a:rPr lang="en-US" altLang="en-US"/>
              <a:pPr/>
              <a:t>‹#›</a:t>
            </a:fld>
            <a:endParaRPr lang="en-US" altLang="en-US"/>
          </a:p>
        </p:txBody>
      </p:sp>
    </p:spTree>
    <p:extLst>
      <p:ext uri="{BB962C8B-B14F-4D97-AF65-F5344CB8AC3E}">
        <p14:creationId xmlns:p14="http://schemas.microsoft.com/office/powerpoint/2010/main" val="240167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3B8E-4BE4-B191-7544-86E9A5ECF1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350C81-29FA-91F7-6588-AA8329EA22C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2098824-6882-DBEE-5938-98C76BEB74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D59AEE-0162-CB23-21A2-7E0B7E1264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4A03256-779D-49AF-79F0-BD1B04D4B86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21A0B33-142D-0A2D-ABD6-32F0336CC198}"/>
              </a:ext>
            </a:extLst>
          </p:cNvPr>
          <p:cNvSpPr>
            <a:spLocks noGrp="1"/>
          </p:cNvSpPr>
          <p:nvPr>
            <p:ph type="sldNum" sz="quarter" idx="12"/>
          </p:nvPr>
        </p:nvSpPr>
        <p:spPr/>
        <p:txBody>
          <a:bodyPr/>
          <a:lstStyle>
            <a:lvl1pPr>
              <a:defRPr/>
            </a:lvl1pPr>
          </a:lstStyle>
          <a:p>
            <a:fld id="{912A1DD3-D2D8-4D6D-B50B-BD322ED79264}" type="slidenum">
              <a:rPr lang="en-US" altLang="en-US"/>
              <a:pPr/>
              <a:t>‹#›</a:t>
            </a:fld>
            <a:endParaRPr lang="en-US" altLang="en-US"/>
          </a:p>
        </p:txBody>
      </p:sp>
    </p:spTree>
    <p:extLst>
      <p:ext uri="{BB962C8B-B14F-4D97-AF65-F5344CB8AC3E}">
        <p14:creationId xmlns:p14="http://schemas.microsoft.com/office/powerpoint/2010/main" val="56313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4410-1E53-D3ED-5112-249C3BA24CB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2F8302-40E5-BEAB-2AAE-F4DA89D46E3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356DE8-7DD7-D2DE-91C5-59709C9C0E6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D95C4-6631-DCDB-F3E2-28E12A1CE1E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552B503-369F-3B20-A7BB-24A59D62975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843041D-8F13-68D8-79D1-FE0B9D024680}"/>
              </a:ext>
            </a:extLst>
          </p:cNvPr>
          <p:cNvSpPr>
            <a:spLocks noGrp="1"/>
          </p:cNvSpPr>
          <p:nvPr>
            <p:ph type="sldNum" sz="quarter" idx="12"/>
          </p:nvPr>
        </p:nvSpPr>
        <p:spPr/>
        <p:txBody>
          <a:bodyPr/>
          <a:lstStyle>
            <a:lvl1pPr>
              <a:defRPr/>
            </a:lvl1pPr>
          </a:lstStyle>
          <a:p>
            <a:fld id="{2A7668DA-2823-4D97-8843-4CE8FFE4D961}" type="slidenum">
              <a:rPr lang="en-US" altLang="en-US"/>
              <a:pPr/>
              <a:t>‹#›</a:t>
            </a:fld>
            <a:endParaRPr lang="en-US" altLang="en-US"/>
          </a:p>
        </p:txBody>
      </p:sp>
    </p:spTree>
    <p:extLst>
      <p:ext uri="{BB962C8B-B14F-4D97-AF65-F5344CB8AC3E}">
        <p14:creationId xmlns:p14="http://schemas.microsoft.com/office/powerpoint/2010/main" val="260936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292EEF5-DD6F-8939-66CE-CB5F4F24690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018EB1B-2E68-2B33-773E-1F924ABA90E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84AA826-00D4-50CC-DCD3-2B4D6420CA4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1E72D11-33A6-6D26-C7EE-A52A346C408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549E76D0-8241-9CFF-05DD-3D0E86A7F32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87C522E-6AFE-4148-81CD-B795CB22F1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4" name="AutoShape 6">
            <a:extLst>
              <a:ext uri="{FF2B5EF4-FFF2-40B4-BE49-F238E27FC236}">
                <a16:creationId xmlns:a16="http://schemas.microsoft.com/office/drawing/2014/main" id="{16D662A9-4400-733E-4865-095426F7ABC8}"/>
              </a:ext>
            </a:extLst>
          </p:cNvPr>
          <p:cNvSpPr>
            <a:spLocks noChangeArrowheads="1"/>
          </p:cNvSpPr>
          <p:nvPr/>
        </p:nvSpPr>
        <p:spPr bwMode="auto">
          <a:xfrm>
            <a:off x="4419600" y="228600"/>
            <a:ext cx="4419600" cy="1828800"/>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t>People of the Stone Age</a:t>
            </a:r>
          </a:p>
          <a:p>
            <a:pPr algn="ctr"/>
            <a:endParaRPr lang="en-US" altLang="en-US" sz="2800"/>
          </a:p>
          <a:p>
            <a:pPr algn="ctr"/>
            <a:r>
              <a:rPr lang="en-US" altLang="en-US" sz="2400"/>
              <a:t>Hunters and Gatherers</a:t>
            </a:r>
          </a:p>
          <a:p>
            <a:pPr algn="ctr"/>
            <a:r>
              <a:rPr lang="en-US" altLang="en-US" sz="2400"/>
              <a:t>Ch.1, Lesson 1</a:t>
            </a:r>
          </a:p>
        </p:txBody>
      </p:sp>
      <p:sp>
        <p:nvSpPr>
          <p:cNvPr id="2055" name="AutoShape 7">
            <a:extLst>
              <a:ext uri="{FF2B5EF4-FFF2-40B4-BE49-F238E27FC236}">
                <a16:creationId xmlns:a16="http://schemas.microsoft.com/office/drawing/2014/main" id="{441BD1C4-5622-E89E-B079-280B7C78B72F}"/>
              </a:ext>
            </a:extLst>
          </p:cNvPr>
          <p:cNvSpPr>
            <a:spLocks noChangeArrowheads="1"/>
          </p:cNvSpPr>
          <p:nvPr/>
        </p:nvSpPr>
        <p:spPr bwMode="auto">
          <a:xfrm>
            <a:off x="6553200" y="6172200"/>
            <a:ext cx="2438400" cy="685800"/>
          </a:xfrm>
          <a:prstGeom prst="horizontalScroll">
            <a:avLst>
              <a:gd name="adj" fmla="val 1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Mr. Bennett’s 6</a:t>
            </a:r>
            <a:r>
              <a:rPr lang="en-US" altLang="en-US" baseline="30000"/>
              <a:t>th</a:t>
            </a:r>
            <a:r>
              <a:rPr lang="en-US" altLang="en-US"/>
              <a:t> Grade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7CD74D2-4312-BE1A-A8B4-5F8B19F14F3C}"/>
              </a:ext>
            </a:extLst>
          </p:cNvPr>
          <p:cNvSpPr>
            <a:spLocks noGrp="1" noChangeArrowheads="1"/>
          </p:cNvSpPr>
          <p:nvPr>
            <p:ph type="title"/>
          </p:nvPr>
        </p:nvSpPr>
        <p:spPr/>
        <p:txBody>
          <a:bodyPr/>
          <a:lstStyle/>
          <a:p>
            <a:r>
              <a:rPr lang="en-US" altLang="en-US"/>
              <a:t>Spreading Through the World</a:t>
            </a:r>
          </a:p>
        </p:txBody>
      </p:sp>
      <p:pic>
        <p:nvPicPr>
          <p:cNvPr id="25604" name="Picture 4">
            <a:extLst>
              <a:ext uri="{FF2B5EF4-FFF2-40B4-BE49-F238E27FC236}">
                <a16:creationId xmlns:a16="http://schemas.microsoft.com/office/drawing/2014/main" id="{EE95448B-4996-441F-43E3-91A1E358E6A7}"/>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t="10135" b="20270"/>
          <a:stretch>
            <a:fillRect/>
          </a:stretch>
        </p:blipFill>
        <p:spPr>
          <a:xfrm>
            <a:off x="152400" y="1676400"/>
            <a:ext cx="8991600" cy="4803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accent2">
                <a:gamma/>
                <a:shade val="46275"/>
                <a:invGamma/>
              </a:schemeClr>
            </a:gs>
          </a:gsLst>
          <a:lin ang="18900000" scaled="1"/>
        </a:gradFill>
        <a:effectLst/>
      </p:bgPr>
    </p:bg>
    <p:spTree>
      <p:nvGrpSpPr>
        <p:cNvPr id="1" name=""/>
        <p:cNvGrpSpPr/>
        <p:nvPr/>
      </p:nvGrpSpPr>
      <p:grpSpPr>
        <a:xfrm>
          <a:off x="0" y="0"/>
          <a:ext cx="0" cy="0"/>
          <a:chOff x="0" y="0"/>
          <a:chExt cx="0" cy="0"/>
        </a:xfrm>
      </p:grpSpPr>
      <p:sp>
        <p:nvSpPr>
          <p:cNvPr id="28676" name="Rectangle 4">
            <a:extLst>
              <a:ext uri="{FF2B5EF4-FFF2-40B4-BE49-F238E27FC236}">
                <a16:creationId xmlns:a16="http://schemas.microsoft.com/office/drawing/2014/main" id="{46BEC195-B2B8-767B-5BF5-F28A0572DA95}"/>
              </a:ext>
            </a:extLst>
          </p:cNvPr>
          <p:cNvSpPr>
            <a:spLocks noGrp="1" noChangeArrowheads="1"/>
          </p:cNvSpPr>
          <p:nvPr>
            <p:ph type="title"/>
          </p:nvPr>
        </p:nvSpPr>
        <p:spPr/>
        <p:txBody>
          <a:bodyPr/>
          <a:lstStyle/>
          <a:p>
            <a:r>
              <a:rPr lang="en-US" altLang="en-US">
                <a:solidFill>
                  <a:schemeClr val="bg1"/>
                </a:solidFill>
              </a:rPr>
              <a:t>Reasons for the Migrations</a:t>
            </a:r>
          </a:p>
        </p:txBody>
      </p:sp>
      <p:sp>
        <p:nvSpPr>
          <p:cNvPr id="28677" name="Rectangle 5">
            <a:extLst>
              <a:ext uri="{FF2B5EF4-FFF2-40B4-BE49-F238E27FC236}">
                <a16:creationId xmlns:a16="http://schemas.microsoft.com/office/drawing/2014/main" id="{DFADCE19-C96C-62CC-577B-6AA197B5277F}"/>
              </a:ext>
            </a:extLst>
          </p:cNvPr>
          <p:cNvSpPr>
            <a:spLocks noGrp="1" noChangeArrowheads="1"/>
          </p:cNvSpPr>
          <p:nvPr>
            <p:ph type="body" sz="half" idx="1"/>
          </p:nvPr>
        </p:nvSpPr>
        <p:spPr/>
        <p:txBody>
          <a:bodyPr/>
          <a:lstStyle/>
          <a:p>
            <a:r>
              <a:rPr lang="en-US" altLang="en-US" sz="2800">
                <a:solidFill>
                  <a:schemeClr val="bg1"/>
                </a:solidFill>
              </a:rPr>
              <a:t>Couldn’t find enough food</a:t>
            </a:r>
          </a:p>
          <a:p>
            <a:r>
              <a:rPr lang="en-US" altLang="en-US" sz="2800">
                <a:solidFill>
                  <a:schemeClr val="bg1"/>
                </a:solidFill>
              </a:rPr>
              <a:t>Growing number of bands</a:t>
            </a:r>
          </a:p>
          <a:p>
            <a:r>
              <a:rPr lang="en-US" altLang="en-US" sz="2800">
                <a:solidFill>
                  <a:schemeClr val="bg1"/>
                </a:solidFill>
              </a:rPr>
              <a:t>Changing climate (desertification)</a:t>
            </a:r>
          </a:p>
          <a:p>
            <a:r>
              <a:rPr lang="en-US" altLang="en-US" sz="2800">
                <a:solidFill>
                  <a:schemeClr val="bg1"/>
                </a:solidFill>
              </a:rPr>
              <a:t>Follow animals on the move (hunting)</a:t>
            </a:r>
          </a:p>
        </p:txBody>
      </p:sp>
      <p:pic>
        <p:nvPicPr>
          <p:cNvPr id="28678" name="Picture 6">
            <a:extLst>
              <a:ext uri="{FF2B5EF4-FFF2-40B4-BE49-F238E27FC236}">
                <a16:creationId xmlns:a16="http://schemas.microsoft.com/office/drawing/2014/main" id="{E6C68079-3E8F-58E5-82EC-AE805F081AE8}"/>
              </a:ext>
            </a:extLst>
          </p:cNvPr>
          <p:cNvPicPr>
            <a:picLocks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9800" y="2438400"/>
            <a:ext cx="2362200" cy="236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C99269-095D-89CF-FD55-D4EED537F6AB}"/>
              </a:ext>
            </a:extLst>
          </p:cNvPr>
          <p:cNvSpPr>
            <a:spLocks noGrp="1" noChangeArrowheads="1"/>
          </p:cNvSpPr>
          <p:nvPr>
            <p:ph type="title"/>
          </p:nvPr>
        </p:nvSpPr>
        <p:spPr/>
        <p:txBody>
          <a:bodyPr/>
          <a:lstStyle/>
          <a:p>
            <a:r>
              <a:rPr lang="en-US" altLang="en-US" sz="6000">
                <a:solidFill>
                  <a:schemeClr val="bg1"/>
                </a:solidFill>
              </a:rPr>
              <a:t>Ice Age</a:t>
            </a:r>
          </a:p>
        </p:txBody>
      </p:sp>
      <p:sp>
        <p:nvSpPr>
          <p:cNvPr id="32772" name="AutoShape 4">
            <a:extLst>
              <a:ext uri="{FF2B5EF4-FFF2-40B4-BE49-F238E27FC236}">
                <a16:creationId xmlns:a16="http://schemas.microsoft.com/office/drawing/2014/main" id="{7794523D-062A-B16A-D6A4-5F2D070BD4F9}"/>
              </a:ext>
            </a:extLst>
          </p:cNvPr>
          <p:cNvSpPr>
            <a:spLocks noChangeArrowheads="1"/>
          </p:cNvSpPr>
          <p:nvPr/>
        </p:nvSpPr>
        <p:spPr bwMode="auto">
          <a:xfrm>
            <a:off x="152400" y="1371600"/>
            <a:ext cx="8991600" cy="3200400"/>
          </a:xfrm>
          <a:prstGeom prst="roundRect">
            <a:avLst>
              <a:gd name="adj" fmla="val 16667"/>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solidFill>
                  <a:schemeClr val="bg1"/>
                </a:solidFill>
              </a:rPr>
              <a:t>About 35,000 years ago</a:t>
            </a:r>
          </a:p>
          <a:p>
            <a:pPr algn="ctr"/>
            <a:r>
              <a:rPr lang="en-US" altLang="en-US" sz="3200">
                <a:solidFill>
                  <a:schemeClr val="bg1"/>
                </a:solidFill>
              </a:rPr>
              <a:t>Ice sheets covered about 1/3 of the earth</a:t>
            </a:r>
          </a:p>
          <a:p>
            <a:pPr algn="ctr"/>
            <a:r>
              <a:rPr lang="en-US" altLang="en-US" sz="3200">
                <a:solidFill>
                  <a:schemeClr val="bg1"/>
                </a:solidFill>
              </a:rPr>
              <a:t>Result…ocean level lower &amp; land bridges made </a:t>
            </a:r>
          </a:p>
          <a:p>
            <a:pPr algn="ctr"/>
            <a:r>
              <a:rPr lang="en-US" altLang="en-US" sz="3200">
                <a:solidFill>
                  <a:schemeClr val="bg1"/>
                </a:solidFill>
              </a:rPr>
              <a:t>migration to various parts of world</a:t>
            </a:r>
          </a:p>
          <a:p>
            <a:pPr algn="ctr"/>
            <a:r>
              <a:rPr lang="en-US" altLang="en-US" sz="3200">
                <a:solidFill>
                  <a:schemeClr val="bg1"/>
                </a:solidFill>
              </a:rPr>
              <a:t>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2000"/>
                                  </p:stCondLst>
                                  <p:iterate type="lt">
                                    <p:tmPct val="10000"/>
                                  </p:iterate>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anim calcmode="lin" valueType="num">
                                      <p:cBhvr>
                                        <p:cTn id="8" dur="2000" fill="hold"/>
                                        <p:tgtEl>
                                          <p:spTgt spid="32770"/>
                                        </p:tgtEl>
                                        <p:attrNameLst>
                                          <p:attrName>ppt_w</p:attrName>
                                        </p:attrNameLst>
                                      </p:cBhvr>
                                      <p:tavLst>
                                        <p:tav tm="0" fmla="#ppt_w*sin(2.5*pi*$)">
                                          <p:val>
                                            <p:fltVal val="0"/>
                                          </p:val>
                                        </p:tav>
                                        <p:tav tm="100000">
                                          <p:val>
                                            <p:fltVal val="1"/>
                                          </p:val>
                                        </p:tav>
                                      </p:tavLst>
                                    </p:anim>
                                    <p:anim calcmode="lin" valueType="num">
                                      <p:cBhvr>
                                        <p:cTn id="9" dur="2000" fill="hold"/>
                                        <p:tgtEl>
                                          <p:spTgt spid="32770"/>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nodeType="clickEffect">
                                  <p:stCondLst>
                                    <p:cond delay="0"/>
                                  </p:stCondLst>
                                  <p:childTnLst>
                                    <p:set>
                                      <p:cBhvr>
                                        <p:cTn id="13" dur="1" fill="hold">
                                          <p:stCondLst>
                                            <p:cond delay="0"/>
                                          </p:stCondLst>
                                        </p:cTn>
                                        <p:tgtEl>
                                          <p:spTgt spid="32772"/>
                                        </p:tgtEl>
                                        <p:attrNameLst>
                                          <p:attrName>style.visibility</p:attrName>
                                        </p:attrNameLst>
                                      </p:cBhvr>
                                      <p:to>
                                        <p:strVal val="visible"/>
                                      </p:to>
                                    </p:set>
                                    <p:anim calcmode="lin" valueType="num">
                                      <p:cBhvr additive="base">
                                        <p:cTn id="14" dur="5000" fill="hold"/>
                                        <p:tgtEl>
                                          <p:spTgt spid="32772"/>
                                        </p:tgtEl>
                                        <p:attrNameLst>
                                          <p:attrName>ppt_x</p:attrName>
                                        </p:attrNameLst>
                                      </p:cBhvr>
                                      <p:tavLst>
                                        <p:tav tm="0">
                                          <p:val>
                                            <p:strVal val="#ppt_x"/>
                                          </p:val>
                                        </p:tav>
                                        <p:tav tm="100000">
                                          <p:val>
                                            <p:strVal val="#ppt_x"/>
                                          </p:val>
                                        </p:tav>
                                      </p:tavLst>
                                    </p:anim>
                                    <p:anim calcmode="lin" valueType="num">
                                      <p:cBhvr additive="base">
                                        <p:cTn id="15" dur="50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a:extLst>
              <a:ext uri="{FF2B5EF4-FFF2-40B4-BE49-F238E27FC236}">
                <a16:creationId xmlns:a16="http://schemas.microsoft.com/office/drawing/2014/main" id="{2924E92B-00DE-ABEF-40FB-4F707427575C}"/>
              </a:ext>
            </a:extLst>
          </p:cNvPr>
          <p:cNvSpPr>
            <a:spLocks noGrp="1" noChangeArrowheads="1"/>
          </p:cNvSpPr>
          <p:nvPr>
            <p:ph type="title"/>
          </p:nvPr>
        </p:nvSpPr>
        <p:spPr/>
        <p:txBody>
          <a:bodyPr/>
          <a:lstStyle/>
          <a:p>
            <a:endParaRPr lang="en-GB" altLang="en-US"/>
          </a:p>
        </p:txBody>
      </p:sp>
      <p:pic>
        <p:nvPicPr>
          <p:cNvPr id="34820" name="Picture 4">
            <a:extLst>
              <a:ext uri="{FF2B5EF4-FFF2-40B4-BE49-F238E27FC236}">
                <a16:creationId xmlns:a16="http://schemas.microsoft.com/office/drawing/2014/main" id="{C2EDB8E5-25F6-D8BE-4279-879E277C4915}"/>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5767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3" name="Text Box 7">
            <a:extLst>
              <a:ext uri="{FF2B5EF4-FFF2-40B4-BE49-F238E27FC236}">
                <a16:creationId xmlns:a16="http://schemas.microsoft.com/office/drawing/2014/main" id="{125179DD-F7F2-867A-1F62-A0E5968F0512}"/>
              </a:ext>
            </a:extLst>
          </p:cNvPr>
          <p:cNvSpPr txBox="1">
            <a:spLocks noChangeArrowheads="1"/>
          </p:cNvSpPr>
          <p:nvPr/>
        </p:nvSpPr>
        <p:spPr bwMode="auto">
          <a:xfrm>
            <a:off x="990600" y="5945188"/>
            <a:ext cx="6661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b="1">
                <a:latin typeface="Bradley Hand ITC" panose="03070402050302030203" pitchFamily="66" charset="0"/>
              </a:rPr>
              <a:t>And it made a cool movie too…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7898" name="WordArt 10">
            <a:extLst>
              <a:ext uri="{FF2B5EF4-FFF2-40B4-BE49-F238E27FC236}">
                <a16:creationId xmlns:a16="http://schemas.microsoft.com/office/drawing/2014/main" id="{7B33F440-5E3F-E9CE-76A1-BF4ABDB9AE05}"/>
              </a:ext>
            </a:extLst>
          </p:cNvPr>
          <p:cNvSpPr>
            <a:spLocks noChangeArrowheads="1" noChangeShapeType="1" noTextEdit="1"/>
          </p:cNvSpPr>
          <p:nvPr/>
        </p:nvSpPr>
        <p:spPr bwMode="auto">
          <a:xfrm>
            <a:off x="1524000" y="1219200"/>
            <a:ext cx="6324600" cy="4343400"/>
          </a:xfrm>
          <a:prstGeom prst="rect">
            <a:avLst/>
          </a:prstGeom>
        </p:spPr>
        <p:txBody>
          <a:bodyPr wrap="none" fromWordArt="1">
            <a:prstTxWarp prst="textFadeUp">
              <a:avLst>
                <a:gd name="adj" fmla="val 9991"/>
              </a:avLst>
            </a:prstTxWarp>
          </a:bodyPr>
          <a:lstStyle/>
          <a:p>
            <a:pPr algn="ctr"/>
            <a:r>
              <a:rPr lang="en-GB"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Early Cultures</a:t>
            </a:r>
          </a:p>
          <a:p>
            <a:pPr algn="ctr"/>
            <a:r>
              <a:rPr lang="en-GB"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and Societies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66" name="Text Box 6">
            <a:extLst>
              <a:ext uri="{FF2B5EF4-FFF2-40B4-BE49-F238E27FC236}">
                <a16:creationId xmlns:a16="http://schemas.microsoft.com/office/drawing/2014/main" id="{9B407459-95C8-4DF5-5E13-E0F872EC4820}"/>
              </a:ext>
            </a:extLst>
          </p:cNvPr>
          <p:cNvSpPr txBox="1">
            <a:spLocks noChangeArrowheads="1"/>
          </p:cNvSpPr>
          <p:nvPr/>
        </p:nvSpPr>
        <p:spPr bwMode="auto">
          <a:xfrm>
            <a:off x="304800" y="457200"/>
            <a:ext cx="86106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solidFill>
                  <a:schemeClr val="bg1"/>
                </a:solidFill>
              </a:rPr>
              <a:t>People in different parts of the world gradually developed their own cultures (way of life).  As bands grew larger, their organization and interactions within the group changed.  Band members now performed different tasks (division of labor) and took on different roles according to their abilities and the group’s needs.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a:extLst>
              <a:ext uri="{FF2B5EF4-FFF2-40B4-BE49-F238E27FC236}">
                <a16:creationId xmlns:a16="http://schemas.microsoft.com/office/drawing/2014/main" id="{FB788753-A83D-1263-2043-903563DFA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46913"/>
          </a:xfrm>
          <a:prstGeom prst="rect">
            <a:avLst/>
          </a:prstGeom>
          <a:noFill/>
          <a:extLst>
            <a:ext uri="{909E8E84-426E-40DD-AFC4-6F175D3DCCD1}">
              <a14:hiddenFill xmlns:a14="http://schemas.microsoft.com/office/drawing/2010/main">
                <a:solidFill>
                  <a:srgbClr val="FFFFFF"/>
                </a:solidFill>
              </a14:hiddenFill>
            </a:ext>
          </a:extLst>
        </p:spPr>
      </p:pic>
      <p:sp>
        <p:nvSpPr>
          <p:cNvPr id="44037" name="Oval 5">
            <a:extLst>
              <a:ext uri="{FF2B5EF4-FFF2-40B4-BE49-F238E27FC236}">
                <a16:creationId xmlns:a16="http://schemas.microsoft.com/office/drawing/2014/main" id="{99A5B4CC-1AAC-4A3B-58BB-FD131751F63B}"/>
              </a:ext>
            </a:extLst>
          </p:cNvPr>
          <p:cNvSpPr>
            <a:spLocks noChangeArrowheads="1"/>
          </p:cNvSpPr>
          <p:nvPr/>
        </p:nvSpPr>
        <p:spPr bwMode="auto">
          <a:xfrm>
            <a:off x="838200" y="4419600"/>
            <a:ext cx="5257800" cy="2438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a:latin typeface="Eras Demi ITC" panose="020B0805030504020804" pitchFamily="34" charset="0"/>
              </a:rPr>
              <a:t>Stone Age Artifacts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44037"/>
                                        </p:tgtEl>
                                        <p:attrNameLst>
                                          <p:attrName>ppt_w</p:attrName>
                                        </p:attrNameLst>
                                      </p:cBhvr>
                                      <p:tavLst>
                                        <p:tav tm="0">
                                          <p:val>
                                            <p:strVal val="ppt_w"/>
                                          </p:val>
                                        </p:tav>
                                        <p:tav tm="100000">
                                          <p:val>
                                            <p:fltVal val="0"/>
                                          </p:val>
                                        </p:tav>
                                      </p:tavLst>
                                    </p:anim>
                                    <p:anim calcmode="lin" valueType="num">
                                      <p:cBhvr>
                                        <p:cTn id="7" dur="500"/>
                                        <p:tgtEl>
                                          <p:spTgt spid="44037"/>
                                        </p:tgtEl>
                                        <p:attrNameLst>
                                          <p:attrName>ppt_h</p:attrName>
                                        </p:attrNameLst>
                                      </p:cBhvr>
                                      <p:tavLst>
                                        <p:tav tm="0">
                                          <p:val>
                                            <p:strVal val="ppt_h"/>
                                          </p:val>
                                        </p:tav>
                                        <p:tav tm="100000">
                                          <p:val>
                                            <p:fltVal val="0"/>
                                          </p:val>
                                        </p:tav>
                                      </p:tavLst>
                                    </p:anim>
                                    <p:animEffect transition="out" filter="fade">
                                      <p:cBhvr>
                                        <p:cTn id="8" dur="500"/>
                                        <p:tgtEl>
                                          <p:spTgt spid="44037"/>
                                        </p:tgtEl>
                                      </p:cBhvr>
                                    </p:animEffect>
                                    <p:set>
                                      <p:cBhvr>
                                        <p:cTn id="9" dur="1" fill="hold">
                                          <p:stCondLst>
                                            <p:cond delay="499"/>
                                          </p:stCondLst>
                                        </p:cTn>
                                        <p:tgtEl>
                                          <p:spTgt spid="440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a:extLst>
              <a:ext uri="{FF2B5EF4-FFF2-40B4-BE49-F238E27FC236}">
                <a16:creationId xmlns:a16="http://schemas.microsoft.com/office/drawing/2014/main" id="{0D27FC46-2FE9-7D27-EACD-1922818B2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6553200" cy="4914900"/>
          </a:xfrm>
          <a:prstGeom prst="rect">
            <a:avLst/>
          </a:prstGeom>
          <a:noFill/>
          <a:extLst>
            <a:ext uri="{909E8E84-426E-40DD-AFC4-6F175D3DCCD1}">
              <a14:hiddenFill xmlns:a14="http://schemas.microsoft.com/office/drawing/2010/main">
                <a:solidFill>
                  <a:srgbClr val="FFFFFF"/>
                </a:solidFill>
              </a14:hiddenFill>
            </a:ext>
          </a:extLst>
        </p:spPr>
      </p:pic>
      <p:sp>
        <p:nvSpPr>
          <p:cNvPr id="46085" name="Text Box 5">
            <a:extLst>
              <a:ext uri="{FF2B5EF4-FFF2-40B4-BE49-F238E27FC236}">
                <a16:creationId xmlns:a16="http://schemas.microsoft.com/office/drawing/2014/main" id="{2619C83D-679A-82FA-E8AD-7593539E43F5}"/>
              </a:ext>
            </a:extLst>
          </p:cNvPr>
          <p:cNvSpPr txBox="1">
            <a:spLocks noChangeArrowheads="1"/>
          </p:cNvSpPr>
          <p:nvPr/>
        </p:nvSpPr>
        <p:spPr bwMode="auto">
          <a:xfrm>
            <a:off x="762000" y="5791200"/>
            <a:ext cx="5268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Cave Paintings are Artifacts too.</a:t>
            </a:r>
          </a:p>
        </p:txBody>
      </p:sp>
      <p:pic>
        <p:nvPicPr>
          <p:cNvPr id="46086" name="Picture 6">
            <a:extLst>
              <a:ext uri="{FF2B5EF4-FFF2-40B4-BE49-F238E27FC236}">
                <a16:creationId xmlns:a16="http://schemas.microsoft.com/office/drawing/2014/main" id="{B60534C7-EE7A-581F-34CF-4ADF84E2D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1981200"/>
            <a:ext cx="2189162"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a:extLst>
              <a:ext uri="{FF2B5EF4-FFF2-40B4-BE49-F238E27FC236}">
                <a16:creationId xmlns:a16="http://schemas.microsoft.com/office/drawing/2014/main" id="{71278D31-24CB-FE6B-8403-1A0E06681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0"/>
            <a:ext cx="9144000" cy="6538913"/>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a:extLst>
              <a:ext uri="{FF2B5EF4-FFF2-40B4-BE49-F238E27FC236}">
                <a16:creationId xmlns:a16="http://schemas.microsoft.com/office/drawing/2014/main" id="{B94235FB-0AF2-E93E-D6D4-5670B45854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267200"/>
            <a:ext cx="1882775"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8136"/>
                                        </p:tgtEl>
                                        <p:attrNameLst>
                                          <p:attrName>style.visibility</p:attrName>
                                        </p:attrNameLst>
                                      </p:cBhvr>
                                      <p:to>
                                        <p:strVal val="visible"/>
                                      </p:to>
                                    </p:set>
                                    <p:anim calcmode="lin" valueType="num">
                                      <p:cBhvr>
                                        <p:cTn id="7" dur="500" fill="hold"/>
                                        <p:tgtEl>
                                          <p:spTgt spid="48136"/>
                                        </p:tgtEl>
                                        <p:attrNameLst>
                                          <p:attrName>ppt_w</p:attrName>
                                        </p:attrNameLst>
                                      </p:cBhvr>
                                      <p:tavLst>
                                        <p:tav tm="0">
                                          <p:val>
                                            <p:fltVal val="0"/>
                                          </p:val>
                                        </p:tav>
                                        <p:tav tm="100000">
                                          <p:val>
                                            <p:strVal val="#ppt_w"/>
                                          </p:val>
                                        </p:tav>
                                      </p:tavLst>
                                    </p:anim>
                                    <p:anim calcmode="lin" valueType="num">
                                      <p:cBhvr>
                                        <p:cTn id="8" dur="500" fill="hold"/>
                                        <p:tgtEl>
                                          <p:spTgt spid="48136"/>
                                        </p:tgtEl>
                                        <p:attrNameLst>
                                          <p:attrName>ppt_h</p:attrName>
                                        </p:attrNameLst>
                                      </p:cBhvr>
                                      <p:tavLst>
                                        <p:tav tm="0">
                                          <p:val>
                                            <p:fltVal val="0"/>
                                          </p:val>
                                        </p:tav>
                                        <p:tav tm="100000">
                                          <p:val>
                                            <p:strVal val="#ppt_h"/>
                                          </p:val>
                                        </p:tav>
                                      </p:tavLst>
                                    </p:anim>
                                    <p:animEffect transition="in" filter="fade">
                                      <p:cBhvr>
                                        <p:cTn id="9"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50180" name="Picture 4">
            <a:extLst>
              <a:ext uri="{FF2B5EF4-FFF2-40B4-BE49-F238E27FC236}">
                <a16:creationId xmlns:a16="http://schemas.microsoft.com/office/drawing/2014/main" id="{9161C86C-FAE6-61B9-DE16-786B66194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4452938" cy="5224463"/>
          </a:xfrm>
          <a:prstGeom prst="rect">
            <a:avLst/>
          </a:prstGeom>
          <a:noFill/>
          <a:extLst>
            <a:ext uri="{909E8E84-426E-40DD-AFC4-6F175D3DCCD1}">
              <a14:hiddenFill xmlns:a14="http://schemas.microsoft.com/office/drawing/2010/main">
                <a:solidFill>
                  <a:srgbClr val="FFFFFF"/>
                </a:solidFill>
              </a14:hiddenFill>
            </a:ext>
          </a:extLst>
        </p:spPr>
      </p:pic>
      <p:sp>
        <p:nvSpPr>
          <p:cNvPr id="50181" name="Text Box 5">
            <a:extLst>
              <a:ext uri="{FF2B5EF4-FFF2-40B4-BE49-F238E27FC236}">
                <a16:creationId xmlns:a16="http://schemas.microsoft.com/office/drawing/2014/main" id="{91C57F08-301A-E7E4-3CD6-2CCC506A0CF3}"/>
              </a:ext>
            </a:extLst>
          </p:cNvPr>
          <p:cNvSpPr txBox="1">
            <a:spLocks noChangeArrowheads="1"/>
          </p:cNvSpPr>
          <p:nvPr/>
        </p:nvSpPr>
        <p:spPr bwMode="auto">
          <a:xfrm>
            <a:off x="4572000" y="304800"/>
            <a:ext cx="45720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400">
                <a:latin typeface="Comic Sans MS" panose="030F0702030302020204" pitchFamily="66" charset="0"/>
              </a:rPr>
              <a:t>Here we see our good friend, Ugamug, hard at work using his tools.  </a:t>
            </a:r>
          </a:p>
          <a:p>
            <a:pPr algn="ctr"/>
            <a:endParaRPr lang="en-US" altLang="en-US" sz="4400">
              <a:latin typeface="Comic Sans MS" panose="030F0702030302020204" pitchFamily="66" charset="0"/>
            </a:endParaRPr>
          </a:p>
          <a:p>
            <a:pPr algn="ctr"/>
            <a:r>
              <a:rPr lang="en-US" altLang="en-US" sz="4400">
                <a:latin typeface="Comic Sans MS" panose="030F0702030302020204" pitchFamily="66" charset="0"/>
              </a:rPr>
              <a:t>Watch out for your thumb!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4C8F01D6-A57D-011E-CEB3-002E9BB8B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3868738" cy="4343400"/>
          </a:xfrm>
          <a:prstGeom prst="rect">
            <a:avLst/>
          </a:prstGeom>
          <a:noFill/>
          <a:extLst>
            <a:ext uri="{909E8E84-426E-40DD-AFC4-6F175D3DCCD1}">
              <a14:hiddenFill xmlns:a14="http://schemas.microsoft.com/office/drawing/2010/main">
                <a:solidFill>
                  <a:srgbClr val="FFFFFF"/>
                </a:solidFill>
              </a14:hiddenFill>
            </a:ext>
          </a:extLst>
        </p:spPr>
      </p:pic>
      <p:sp>
        <p:nvSpPr>
          <p:cNvPr id="5125" name="Text Box 5">
            <a:extLst>
              <a:ext uri="{FF2B5EF4-FFF2-40B4-BE49-F238E27FC236}">
                <a16:creationId xmlns:a16="http://schemas.microsoft.com/office/drawing/2014/main" id="{295FE7F6-646C-C4FA-9E69-522746630CE5}"/>
              </a:ext>
            </a:extLst>
          </p:cNvPr>
          <p:cNvSpPr txBox="1">
            <a:spLocks noChangeArrowheads="1"/>
          </p:cNvSpPr>
          <p:nvPr/>
        </p:nvSpPr>
        <p:spPr bwMode="auto">
          <a:xfrm>
            <a:off x="517525" y="15875"/>
            <a:ext cx="77120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5400">
                <a:solidFill>
                  <a:schemeClr val="bg1"/>
                </a:solidFill>
              </a:rPr>
              <a:t>The earliest humans probably lived in </a:t>
            </a:r>
            <a:r>
              <a:rPr lang="en-US" altLang="en-US" sz="5400" b="1" u="sng">
                <a:solidFill>
                  <a:schemeClr val="bg1"/>
                </a:solidFill>
              </a:rPr>
              <a:t>Africa</a:t>
            </a:r>
            <a:r>
              <a:rPr lang="en-US" altLang="en-US" sz="5400">
                <a:solidFill>
                  <a:schemeClr val="bg1"/>
                </a:solidFill>
              </a:rPr>
              <a:t>.</a:t>
            </a:r>
          </a:p>
        </p:txBody>
      </p:sp>
      <p:sp>
        <p:nvSpPr>
          <p:cNvPr id="5126" name="Text Box 6">
            <a:extLst>
              <a:ext uri="{FF2B5EF4-FFF2-40B4-BE49-F238E27FC236}">
                <a16:creationId xmlns:a16="http://schemas.microsoft.com/office/drawing/2014/main" id="{8820C317-AA3C-5924-E174-92F6043EC62A}"/>
              </a:ext>
            </a:extLst>
          </p:cNvPr>
          <p:cNvSpPr txBox="1">
            <a:spLocks noChangeArrowheads="1"/>
          </p:cNvSpPr>
          <p:nvPr/>
        </p:nvSpPr>
        <p:spPr bwMode="auto">
          <a:xfrm>
            <a:off x="4876800" y="2514600"/>
            <a:ext cx="4054475"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a:solidFill>
                  <a:schemeClr val="bg1"/>
                </a:solidFill>
              </a:rPr>
              <a:t>They spread to the rest of the world over the next tens of thousands of years as they hunted and gathered food to survive.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a:extLst>
              <a:ext uri="{FF2B5EF4-FFF2-40B4-BE49-F238E27FC236}">
                <a16:creationId xmlns:a16="http://schemas.microsoft.com/office/drawing/2014/main" id="{CF764D20-308D-E3C8-B455-DFE482C19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188"/>
            <a:ext cx="9144000" cy="6678612"/>
          </a:xfrm>
          <a:prstGeom prst="rect">
            <a:avLst/>
          </a:prstGeom>
          <a:noFill/>
          <a:extLst>
            <a:ext uri="{909E8E84-426E-40DD-AFC4-6F175D3DCCD1}">
              <a14:hiddenFill xmlns:a14="http://schemas.microsoft.com/office/drawing/2010/main">
                <a:solidFill>
                  <a:srgbClr val="FFFFFF"/>
                </a:solidFill>
              </a14:hiddenFill>
            </a:ext>
          </a:extLst>
        </p:spPr>
      </p:pic>
      <p:sp>
        <p:nvSpPr>
          <p:cNvPr id="56326" name="AutoShape 6">
            <a:extLst>
              <a:ext uri="{FF2B5EF4-FFF2-40B4-BE49-F238E27FC236}">
                <a16:creationId xmlns:a16="http://schemas.microsoft.com/office/drawing/2014/main" id="{DBC89528-DB0B-36DF-35B7-DE82ADFBB907}"/>
              </a:ext>
            </a:extLst>
          </p:cNvPr>
          <p:cNvSpPr>
            <a:spLocks noChangeArrowheads="1"/>
          </p:cNvSpPr>
          <p:nvPr/>
        </p:nvSpPr>
        <p:spPr bwMode="auto">
          <a:xfrm>
            <a:off x="2286000" y="152400"/>
            <a:ext cx="3048000" cy="1447800"/>
          </a:xfrm>
          <a:prstGeom prst="wedgeRoundRectCallout">
            <a:avLst>
              <a:gd name="adj1" fmla="val -43750"/>
              <a:gd name="adj2" fmla="val 70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a:t>What have we learned?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BD44D6FD-689F-244B-6093-CDAA0A3AE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188"/>
            <a:ext cx="9144000" cy="6678612"/>
          </a:xfrm>
          <a:prstGeom prst="rect">
            <a:avLst/>
          </a:prstGeom>
          <a:noFill/>
          <a:extLst>
            <a:ext uri="{909E8E84-426E-40DD-AFC4-6F175D3DCCD1}">
              <a14:hiddenFill xmlns:a14="http://schemas.microsoft.com/office/drawing/2010/main">
                <a:solidFill>
                  <a:srgbClr val="FFFFFF"/>
                </a:solidFill>
              </a14:hiddenFill>
            </a:ext>
          </a:extLst>
        </p:spPr>
      </p:pic>
      <p:sp>
        <p:nvSpPr>
          <p:cNvPr id="60420" name="AutoShape 4">
            <a:extLst>
              <a:ext uri="{FF2B5EF4-FFF2-40B4-BE49-F238E27FC236}">
                <a16:creationId xmlns:a16="http://schemas.microsoft.com/office/drawing/2014/main" id="{A5779B00-86A1-D187-E62A-06E1B85372E7}"/>
              </a:ext>
            </a:extLst>
          </p:cNvPr>
          <p:cNvSpPr>
            <a:spLocks noChangeArrowheads="1"/>
          </p:cNvSpPr>
          <p:nvPr/>
        </p:nvSpPr>
        <p:spPr bwMode="auto">
          <a:xfrm>
            <a:off x="152400" y="228600"/>
            <a:ext cx="4495800" cy="1828800"/>
          </a:xfrm>
          <a:prstGeom prst="wedgeRectCallout">
            <a:avLst>
              <a:gd name="adj1" fmla="val 69384"/>
              <a:gd name="adj2" fmla="val -1363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buFontTx/>
              <a:buAutoNum type="arabicPeriod"/>
            </a:pPr>
            <a:r>
              <a:rPr lang="en-US" altLang="en-US" sz="3200"/>
              <a:t>How did early people get the food they needed to survive?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a:extLst>
              <a:ext uri="{FF2B5EF4-FFF2-40B4-BE49-F238E27FC236}">
                <a16:creationId xmlns:a16="http://schemas.microsoft.com/office/drawing/2014/main" id="{5F7AE741-EA38-516F-B513-BDBD22496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188"/>
            <a:ext cx="9144000" cy="6678612"/>
          </a:xfrm>
          <a:prstGeom prst="rect">
            <a:avLst/>
          </a:prstGeom>
          <a:noFill/>
          <a:extLst>
            <a:ext uri="{909E8E84-426E-40DD-AFC4-6F175D3DCCD1}">
              <a14:hiddenFill xmlns:a14="http://schemas.microsoft.com/office/drawing/2010/main">
                <a:solidFill>
                  <a:srgbClr val="FFFFFF"/>
                </a:solidFill>
              </a14:hiddenFill>
            </a:ext>
          </a:extLst>
        </p:spPr>
      </p:pic>
      <p:sp>
        <p:nvSpPr>
          <p:cNvPr id="62467" name="AutoShape 3">
            <a:extLst>
              <a:ext uri="{FF2B5EF4-FFF2-40B4-BE49-F238E27FC236}">
                <a16:creationId xmlns:a16="http://schemas.microsoft.com/office/drawing/2014/main" id="{4976D4E4-2B7F-DF9E-6284-C7564FC47D9E}"/>
              </a:ext>
            </a:extLst>
          </p:cNvPr>
          <p:cNvSpPr>
            <a:spLocks noChangeArrowheads="1"/>
          </p:cNvSpPr>
          <p:nvPr/>
        </p:nvSpPr>
        <p:spPr bwMode="auto">
          <a:xfrm>
            <a:off x="152400" y="228600"/>
            <a:ext cx="4495800" cy="1828800"/>
          </a:xfrm>
          <a:prstGeom prst="wedgeRectCallout">
            <a:avLst>
              <a:gd name="adj1" fmla="val 38875"/>
              <a:gd name="adj2" fmla="val 7178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r>
              <a:rPr lang="en-US" altLang="en-US" sz="3200"/>
              <a:t>2. Why did early people work together?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BDC6571B-4F6B-3D8E-CF60-0A8F572CC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188"/>
            <a:ext cx="9144000" cy="6678612"/>
          </a:xfrm>
          <a:prstGeom prst="rect">
            <a:avLst/>
          </a:prstGeom>
          <a:noFill/>
          <a:extLst>
            <a:ext uri="{909E8E84-426E-40DD-AFC4-6F175D3DCCD1}">
              <a14:hiddenFill xmlns:a14="http://schemas.microsoft.com/office/drawing/2010/main">
                <a:solidFill>
                  <a:srgbClr val="FFFFFF"/>
                </a:solidFill>
              </a14:hiddenFill>
            </a:ext>
          </a:extLst>
        </p:spPr>
      </p:pic>
      <p:sp>
        <p:nvSpPr>
          <p:cNvPr id="64515" name="AutoShape 3">
            <a:extLst>
              <a:ext uri="{FF2B5EF4-FFF2-40B4-BE49-F238E27FC236}">
                <a16:creationId xmlns:a16="http://schemas.microsoft.com/office/drawing/2014/main" id="{F8A85289-3266-53A6-7A7F-C949A8B34801}"/>
              </a:ext>
            </a:extLst>
          </p:cNvPr>
          <p:cNvSpPr>
            <a:spLocks noChangeArrowheads="1"/>
          </p:cNvSpPr>
          <p:nvPr/>
        </p:nvSpPr>
        <p:spPr bwMode="auto">
          <a:xfrm>
            <a:off x="1828800" y="0"/>
            <a:ext cx="4495800" cy="1828800"/>
          </a:xfrm>
          <a:prstGeom prst="wedgeRectCallout">
            <a:avLst>
              <a:gd name="adj1" fmla="val -39370"/>
              <a:gd name="adj2" fmla="val 6762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r>
              <a:rPr lang="en-US" altLang="en-US" sz="2800"/>
              <a:t>3. Besides food, for what purposes might early people have worked together?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1" name="Picture 7">
            <a:extLst>
              <a:ext uri="{FF2B5EF4-FFF2-40B4-BE49-F238E27FC236}">
                <a16:creationId xmlns:a16="http://schemas.microsoft.com/office/drawing/2014/main" id="{FED14A08-DE77-4988-1C96-062F70631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a:extLst>
              <a:ext uri="{FF2B5EF4-FFF2-40B4-BE49-F238E27FC236}">
                <a16:creationId xmlns:a16="http://schemas.microsoft.com/office/drawing/2014/main" id="{A654F5A4-2A71-8F9A-3E8D-09463EBEEA9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0292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0C46C3EB-C8C3-5634-B4C9-1D37005ECC1F}"/>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23556" name="Picture 4">
            <a:extLst>
              <a:ext uri="{FF2B5EF4-FFF2-40B4-BE49-F238E27FC236}">
                <a16:creationId xmlns:a16="http://schemas.microsoft.com/office/drawing/2014/main" id="{ADABB700-DD01-FFEC-EB4C-21C808C4BE0F}"/>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19400" y="2867025"/>
            <a:ext cx="5864225" cy="3640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4" name="Picture 2">
            <a:extLst>
              <a:ext uri="{FF2B5EF4-FFF2-40B4-BE49-F238E27FC236}">
                <a16:creationId xmlns:a16="http://schemas.microsoft.com/office/drawing/2014/main" id="{AF8F22C3-0E64-EB5F-DC00-A87A40A5E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2743200" cy="2208213"/>
          </a:xfrm>
          <a:prstGeom prst="rect">
            <a:avLst/>
          </a:prstGeom>
          <a:noFill/>
          <a:extLst>
            <a:ext uri="{909E8E84-426E-40DD-AFC4-6F175D3DCCD1}">
              <a14:hiddenFill xmlns:a14="http://schemas.microsoft.com/office/drawing/2010/main">
                <a:solidFill>
                  <a:srgbClr val="FFFFFF"/>
                </a:solidFill>
              </a14:hiddenFill>
            </a:ext>
          </a:extLst>
        </p:spPr>
      </p:pic>
      <p:sp>
        <p:nvSpPr>
          <p:cNvPr id="23555" name="Rectangle 3">
            <a:extLst>
              <a:ext uri="{FF2B5EF4-FFF2-40B4-BE49-F238E27FC236}">
                <a16:creationId xmlns:a16="http://schemas.microsoft.com/office/drawing/2014/main" id="{6887A666-ED91-9AB0-8100-A2B02955C4D3}"/>
              </a:ext>
            </a:extLst>
          </p:cNvPr>
          <p:cNvSpPr>
            <a:spLocks noGrp="1" noChangeArrowheads="1"/>
          </p:cNvSpPr>
          <p:nvPr>
            <p:ph type="title"/>
          </p:nvPr>
        </p:nvSpPr>
        <p:spPr/>
        <p:txBody>
          <a:bodyPr/>
          <a:lstStyle/>
          <a:p>
            <a:r>
              <a:rPr lang="en-US" altLang="en-US">
                <a:solidFill>
                  <a:schemeClr val="bg1"/>
                </a:solidFill>
              </a:rPr>
              <a:t>Getting 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3000" fill="hold"/>
                                        <p:tgtEl>
                                          <p:spTgt spid="23554"/>
                                        </p:tgtEl>
                                        <p:attrNameLst>
                                          <p:attrName>ppt_x</p:attrName>
                                        </p:attrNameLst>
                                      </p:cBhvr>
                                      <p:tavLst>
                                        <p:tav tm="0">
                                          <p:val>
                                            <p:strVal val="#ppt_x"/>
                                          </p:val>
                                        </p:tav>
                                        <p:tav tm="100000">
                                          <p:val>
                                            <p:strVal val="#ppt_x"/>
                                          </p:val>
                                        </p:tav>
                                      </p:tavLst>
                                    </p:anim>
                                    <p:anim calcmode="lin" valueType="num">
                                      <p:cBhvr additive="base">
                                        <p:cTn id="8" dur="3000" fill="hold"/>
                                        <p:tgtEl>
                                          <p:spTgt spid="2355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49" presetClass="path" presetSubtype="0" accel="50000" decel="50000" fill="hold" nodeType="afterEffect">
                                  <p:stCondLst>
                                    <p:cond delay="2000"/>
                                  </p:stCondLst>
                                  <p:childTnLst>
                                    <p:animMotion origin="layout" path="M 0.175 0.06127 L 0.425 0.39422 " pathEditMode="relative" rAng="0" ptsTypes="AA">
                                      <p:cBhvr>
                                        <p:cTn id="11" dur="2000" fill="hold"/>
                                        <p:tgtEl>
                                          <p:spTgt spid="23554"/>
                                        </p:tgtEl>
                                        <p:attrNameLst>
                                          <p:attrName>ppt_x</p:attrName>
                                          <p:attrName>ppt_y</p:attrName>
                                        </p:attrNameLst>
                                      </p:cBhvr>
                                      <p:rCtr x="12500" y="166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1" name="Rectangle 9">
            <a:extLst>
              <a:ext uri="{FF2B5EF4-FFF2-40B4-BE49-F238E27FC236}">
                <a16:creationId xmlns:a16="http://schemas.microsoft.com/office/drawing/2014/main" id="{D826D82F-B4A1-0316-7031-32B1062E57E3}"/>
              </a:ext>
            </a:extLst>
          </p:cNvPr>
          <p:cNvSpPr>
            <a:spLocks noGrp="1" noChangeArrowheads="1"/>
          </p:cNvSpPr>
          <p:nvPr>
            <p:ph type="title"/>
          </p:nvPr>
        </p:nvSpPr>
        <p:spPr/>
        <p:txBody>
          <a:bodyPr/>
          <a:lstStyle/>
          <a:p>
            <a:r>
              <a:rPr lang="en-US" altLang="en-US"/>
              <a:t>Without becoming food!</a:t>
            </a:r>
          </a:p>
        </p:txBody>
      </p:sp>
      <p:pic>
        <p:nvPicPr>
          <p:cNvPr id="13318" name="Picture 6">
            <a:extLst>
              <a:ext uri="{FF2B5EF4-FFF2-40B4-BE49-F238E27FC236}">
                <a16:creationId xmlns:a16="http://schemas.microsoft.com/office/drawing/2014/main" id="{ED163762-2467-17BD-5A66-F54D9B584103}"/>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48200" y="1649413"/>
            <a:ext cx="3943350" cy="3660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0" name="Picture 8">
            <a:extLst>
              <a:ext uri="{FF2B5EF4-FFF2-40B4-BE49-F238E27FC236}">
                <a16:creationId xmlns:a16="http://schemas.microsoft.com/office/drawing/2014/main" id="{324FC020-2278-D6B9-2480-421603EF4316}"/>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524000" y="2971800"/>
            <a:ext cx="3048000" cy="292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4000"/>
                                  </p:stCondLst>
                                  <p:childTnLst>
                                    <p:animClr clrSpc="rgb" dir="cw">
                                      <p:cBhvr override="childStyle">
                                        <p:cTn id="6" dur="100" fill="hold"/>
                                        <p:tgtEl>
                                          <p:spTgt spid="13320"/>
                                        </p:tgtEl>
                                        <p:attrNameLst>
                                          <p:attrName>style.color</p:attrName>
                                        </p:attrNameLst>
                                      </p:cBhvr>
                                      <p:to>
                                        <a:schemeClr val="accent2"/>
                                      </p:to>
                                    </p:animClr>
                                    <p:animClr clrSpc="rgb" dir="cw">
                                      <p:cBhvr>
                                        <p:cTn id="7" dur="100" fill="hold"/>
                                        <p:tgtEl>
                                          <p:spTgt spid="13320"/>
                                        </p:tgtEl>
                                        <p:attrNameLst>
                                          <p:attrName>fillcolor</p:attrName>
                                        </p:attrNameLst>
                                      </p:cBhvr>
                                      <p:to>
                                        <a:schemeClr val="accent2"/>
                                      </p:to>
                                    </p:animClr>
                                    <p:set>
                                      <p:cBhvr>
                                        <p:cTn id="8" dur="100" fill="hold"/>
                                        <p:tgtEl>
                                          <p:spTgt spid="13320"/>
                                        </p:tgtEl>
                                        <p:attrNameLst>
                                          <p:attrName>fill.type</p:attrName>
                                        </p:attrNameLst>
                                      </p:cBhvr>
                                      <p:to>
                                        <p:strVal val="solid"/>
                                      </p:to>
                                    </p:set>
                                    <p:set>
                                      <p:cBhvr>
                                        <p:cTn id="9" dur="100" fill="hold"/>
                                        <p:tgtEl>
                                          <p:spTgt spid="13320"/>
                                        </p:tgtEl>
                                        <p:attrNameLst>
                                          <p:attrName>fill.on</p:attrName>
                                        </p:attrNameLst>
                                      </p:cBhvr>
                                      <p:to>
                                        <p:strVal val="true"/>
                                      </p:to>
                                    </p:set>
                                    <p:animRot by="120000">
                                      <p:cBhvr>
                                        <p:cTn id="10" dur="100" fill="hold">
                                          <p:stCondLst>
                                            <p:cond delay="0"/>
                                          </p:stCondLst>
                                        </p:cTn>
                                        <p:tgtEl>
                                          <p:spTgt spid="13320"/>
                                        </p:tgtEl>
                                        <p:attrNameLst>
                                          <p:attrName>r</p:attrName>
                                        </p:attrNameLst>
                                      </p:cBhvr>
                                    </p:animRot>
                                    <p:animRot by="-240000">
                                      <p:cBhvr>
                                        <p:cTn id="11" dur="200" fill="hold">
                                          <p:stCondLst>
                                            <p:cond delay="200"/>
                                          </p:stCondLst>
                                        </p:cTn>
                                        <p:tgtEl>
                                          <p:spTgt spid="13320"/>
                                        </p:tgtEl>
                                        <p:attrNameLst>
                                          <p:attrName>r</p:attrName>
                                        </p:attrNameLst>
                                      </p:cBhvr>
                                    </p:animRot>
                                    <p:animRot by="240000">
                                      <p:cBhvr>
                                        <p:cTn id="12" dur="200" fill="hold">
                                          <p:stCondLst>
                                            <p:cond delay="400"/>
                                          </p:stCondLst>
                                        </p:cTn>
                                        <p:tgtEl>
                                          <p:spTgt spid="13320"/>
                                        </p:tgtEl>
                                        <p:attrNameLst>
                                          <p:attrName>r</p:attrName>
                                        </p:attrNameLst>
                                      </p:cBhvr>
                                    </p:animRot>
                                    <p:animRot by="-240000">
                                      <p:cBhvr>
                                        <p:cTn id="13" dur="200" fill="hold">
                                          <p:stCondLst>
                                            <p:cond delay="600"/>
                                          </p:stCondLst>
                                        </p:cTn>
                                        <p:tgtEl>
                                          <p:spTgt spid="13320"/>
                                        </p:tgtEl>
                                        <p:attrNameLst>
                                          <p:attrName>r</p:attrName>
                                        </p:attrNameLst>
                                      </p:cBhvr>
                                    </p:animRot>
                                    <p:animRot by="120000">
                                      <p:cBhvr>
                                        <p:cTn id="14" dur="200" fill="hold">
                                          <p:stCondLst>
                                            <p:cond delay="800"/>
                                          </p:stCondLst>
                                        </p:cTn>
                                        <p:tgtEl>
                                          <p:spTgt spid="13320"/>
                                        </p:tgtEl>
                                        <p:attrNameLst>
                                          <p:attrName>r</p:attrName>
                                        </p:attrNameLst>
                                      </p:cBhvr>
                                    </p:animRot>
                                  </p:childTnLst>
                                </p:cTn>
                              </p:par>
                            </p:childTnLst>
                          </p:cTn>
                        </p:par>
                        <p:par>
                          <p:cTn id="15" fill="hold" nodeType="afterGroup">
                            <p:stCondLst>
                              <p:cond delay="5000"/>
                            </p:stCondLst>
                            <p:childTnLst>
                              <p:par>
                                <p:cTn id="16" presetID="2" presetClass="exit" presetSubtype="12" fill="hold" nodeType="afterEffect">
                                  <p:stCondLst>
                                    <p:cond delay="1500"/>
                                  </p:stCondLst>
                                  <p:childTnLst>
                                    <p:anim calcmode="lin" valueType="num">
                                      <p:cBhvr additive="base">
                                        <p:cTn id="17" dur="2000"/>
                                        <p:tgtEl>
                                          <p:spTgt spid="13320"/>
                                        </p:tgtEl>
                                        <p:attrNameLst>
                                          <p:attrName>ppt_x</p:attrName>
                                        </p:attrNameLst>
                                      </p:cBhvr>
                                      <p:tavLst>
                                        <p:tav tm="0">
                                          <p:val>
                                            <p:strVal val="ppt_x"/>
                                          </p:val>
                                        </p:tav>
                                        <p:tav tm="100000">
                                          <p:val>
                                            <p:strVal val="0-ppt_w/2"/>
                                          </p:val>
                                        </p:tav>
                                      </p:tavLst>
                                    </p:anim>
                                    <p:anim calcmode="lin" valueType="num">
                                      <p:cBhvr additive="base">
                                        <p:cTn id="18" dur="2000"/>
                                        <p:tgtEl>
                                          <p:spTgt spid="13320"/>
                                        </p:tgtEl>
                                        <p:attrNameLst>
                                          <p:attrName>ppt_y</p:attrName>
                                        </p:attrNameLst>
                                      </p:cBhvr>
                                      <p:tavLst>
                                        <p:tav tm="0">
                                          <p:val>
                                            <p:strVal val="ppt_y"/>
                                          </p:val>
                                        </p:tav>
                                        <p:tav tm="100000">
                                          <p:val>
                                            <p:strVal val="1+ppt_h/2"/>
                                          </p:val>
                                        </p:tav>
                                      </p:tavLst>
                                    </p:anim>
                                    <p:set>
                                      <p:cBhvr>
                                        <p:cTn id="19" dur="1" fill="hold">
                                          <p:stCondLst>
                                            <p:cond delay="1999"/>
                                          </p:stCondLst>
                                        </p:cTn>
                                        <p:tgtEl>
                                          <p:spTgt spid="133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a:extLst>
              <a:ext uri="{FF2B5EF4-FFF2-40B4-BE49-F238E27FC236}">
                <a16:creationId xmlns:a16="http://schemas.microsoft.com/office/drawing/2014/main" id="{26ED24AA-21E5-B1CE-A6C0-06B256F49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3" name="AutoShape 5">
            <a:extLst>
              <a:ext uri="{FF2B5EF4-FFF2-40B4-BE49-F238E27FC236}">
                <a16:creationId xmlns:a16="http://schemas.microsoft.com/office/drawing/2014/main" id="{D850C1E7-928E-0842-5019-43652E999329}"/>
              </a:ext>
            </a:extLst>
          </p:cNvPr>
          <p:cNvSpPr>
            <a:spLocks noChangeArrowheads="1"/>
          </p:cNvSpPr>
          <p:nvPr/>
        </p:nvSpPr>
        <p:spPr bwMode="auto">
          <a:xfrm>
            <a:off x="1828800" y="228600"/>
            <a:ext cx="4267200" cy="1981200"/>
          </a:xfrm>
          <a:prstGeom prst="cloudCallout">
            <a:avLst>
              <a:gd name="adj1" fmla="val 46394"/>
              <a:gd name="adj2" fmla="val 4992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a:t>Ugh…Me so</a:t>
            </a:r>
          </a:p>
          <a:p>
            <a:pPr algn="ctr"/>
            <a:r>
              <a:rPr lang="en-US" altLang="en-US" sz="3200"/>
              <a:t>Hungry!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7174" name="Text Box 6">
            <a:extLst>
              <a:ext uri="{FF2B5EF4-FFF2-40B4-BE49-F238E27FC236}">
                <a16:creationId xmlns:a16="http://schemas.microsoft.com/office/drawing/2014/main" id="{71CD73AE-B776-C921-2BC3-CC206FBEA5F4}"/>
              </a:ext>
            </a:extLst>
          </p:cNvPr>
          <p:cNvSpPr txBox="1">
            <a:spLocks noChangeArrowheads="1"/>
          </p:cNvSpPr>
          <p:nvPr/>
        </p:nvSpPr>
        <p:spPr bwMode="auto">
          <a:xfrm>
            <a:off x="212725" y="188913"/>
            <a:ext cx="839787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600">
                <a:solidFill>
                  <a:schemeClr val="bg1"/>
                </a:solidFill>
              </a:rPr>
              <a:t>Groups of related families united in </a:t>
            </a:r>
            <a:r>
              <a:rPr lang="en-US" altLang="en-US" sz="3600" b="1" u="sng">
                <a:solidFill>
                  <a:schemeClr val="bg1"/>
                </a:solidFill>
              </a:rPr>
              <a:t>bands</a:t>
            </a:r>
            <a:r>
              <a:rPr lang="en-US" altLang="en-US" sz="3600">
                <a:solidFill>
                  <a:schemeClr val="bg1"/>
                </a:solidFill>
              </a:rPr>
              <a:t> to collect roots, nuts, fruits and seeds.  They also hunted together.    By co-operating together they met their basic needs for food, clothing and shelter.</a:t>
            </a:r>
          </a:p>
        </p:txBody>
      </p:sp>
      <p:pic>
        <p:nvPicPr>
          <p:cNvPr id="7175" name="Picture 7">
            <a:extLst>
              <a:ext uri="{FF2B5EF4-FFF2-40B4-BE49-F238E27FC236}">
                <a16:creationId xmlns:a16="http://schemas.microsoft.com/office/drawing/2014/main" id="{6B39740D-BD89-543F-E6E8-0795B7BC4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124200"/>
            <a:ext cx="49530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7412" name="Text Box 4">
            <a:extLst>
              <a:ext uri="{FF2B5EF4-FFF2-40B4-BE49-F238E27FC236}">
                <a16:creationId xmlns:a16="http://schemas.microsoft.com/office/drawing/2014/main" id="{225A0018-1628-B0FA-BE99-F3C33A75B604}"/>
              </a:ext>
            </a:extLst>
          </p:cNvPr>
          <p:cNvSpPr txBox="1">
            <a:spLocks noChangeArrowheads="1"/>
          </p:cNvSpPr>
          <p:nvPr/>
        </p:nvSpPr>
        <p:spPr bwMode="auto">
          <a:xfrm>
            <a:off x="441325" y="341313"/>
            <a:ext cx="74834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solidFill>
                  <a:schemeClr val="bg1"/>
                </a:solidFill>
              </a:rPr>
              <a:t>The animals they killed provided </a:t>
            </a:r>
            <a:r>
              <a:rPr lang="en-US" altLang="en-US" sz="4000" u="sng">
                <a:solidFill>
                  <a:schemeClr val="bg1"/>
                </a:solidFill>
              </a:rPr>
              <a:t>meat for food</a:t>
            </a:r>
            <a:r>
              <a:rPr lang="en-US" altLang="en-US" sz="4000">
                <a:solidFill>
                  <a:schemeClr val="bg1"/>
                </a:solidFill>
              </a:rPr>
              <a:t>, </a:t>
            </a:r>
            <a:r>
              <a:rPr lang="en-US" altLang="en-US" sz="4000" u="sng">
                <a:solidFill>
                  <a:schemeClr val="bg1"/>
                </a:solidFill>
              </a:rPr>
              <a:t>bones for tools</a:t>
            </a:r>
            <a:r>
              <a:rPr lang="en-US" altLang="en-US" sz="4000">
                <a:solidFill>
                  <a:schemeClr val="bg1"/>
                </a:solidFill>
              </a:rPr>
              <a:t>, and </a:t>
            </a:r>
            <a:r>
              <a:rPr lang="en-US" altLang="en-US" sz="4000" u="sng">
                <a:solidFill>
                  <a:schemeClr val="bg1"/>
                </a:solidFill>
              </a:rPr>
              <a:t>hides for clothing</a:t>
            </a:r>
            <a:r>
              <a:rPr lang="en-US" altLang="en-US" sz="4000">
                <a:solidFill>
                  <a:schemeClr val="bg1"/>
                </a:solidFill>
              </a:rPr>
              <a:t>.</a:t>
            </a:r>
          </a:p>
        </p:txBody>
      </p:sp>
      <p:pic>
        <p:nvPicPr>
          <p:cNvPr id="17413" name="Picture 5">
            <a:extLst>
              <a:ext uri="{FF2B5EF4-FFF2-40B4-BE49-F238E27FC236}">
                <a16:creationId xmlns:a16="http://schemas.microsoft.com/office/drawing/2014/main" id="{7E4C0C8E-9B64-D8B5-5B14-B0BE729DC9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124200"/>
            <a:ext cx="26670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61F175F1-685D-795C-1586-926B950442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0"/>
            <a:ext cx="2857500" cy="316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a:extLst>
              <a:ext uri="{FF2B5EF4-FFF2-40B4-BE49-F238E27FC236}">
                <a16:creationId xmlns:a16="http://schemas.microsoft.com/office/drawing/2014/main" id="{01331E99-1536-7A4E-17DF-3FBF1D3D8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7391400" cy="3930650"/>
          </a:xfrm>
          <a:prstGeom prst="rect">
            <a:avLst/>
          </a:prstGeom>
          <a:noFill/>
          <a:extLst>
            <a:ext uri="{909E8E84-426E-40DD-AFC4-6F175D3DCCD1}">
              <a14:hiddenFill xmlns:a14="http://schemas.microsoft.com/office/drawing/2010/main">
                <a:solidFill>
                  <a:srgbClr val="FFFFFF"/>
                </a:solidFill>
              </a14:hiddenFill>
            </a:ext>
          </a:extLst>
        </p:spPr>
      </p:pic>
      <p:sp>
        <p:nvSpPr>
          <p:cNvPr id="21509" name="Text Box 5">
            <a:extLst>
              <a:ext uri="{FF2B5EF4-FFF2-40B4-BE49-F238E27FC236}">
                <a16:creationId xmlns:a16="http://schemas.microsoft.com/office/drawing/2014/main" id="{0780766F-5894-37B6-B6E8-93F3F73BB5F0}"/>
              </a:ext>
            </a:extLst>
          </p:cNvPr>
          <p:cNvSpPr txBox="1">
            <a:spLocks noChangeArrowheads="1"/>
          </p:cNvSpPr>
          <p:nvPr/>
        </p:nvSpPr>
        <p:spPr bwMode="auto">
          <a:xfrm>
            <a:off x="441325" y="188913"/>
            <a:ext cx="80930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t>They set up seasonal camps in caves or rock shelters wherever the animals were plentiful.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1D1DE042-FCAE-D9C7-FAE4-4B53D49BE2A5}"/>
              </a:ext>
            </a:extLst>
          </p:cNvPr>
          <p:cNvSpPr txBox="1">
            <a:spLocks noChangeArrowheads="1"/>
          </p:cNvSpPr>
          <p:nvPr/>
        </p:nvSpPr>
        <p:spPr bwMode="auto">
          <a:xfrm>
            <a:off x="441325" y="341313"/>
            <a:ext cx="74834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a:solidFill>
                  <a:schemeClr val="bg1"/>
                </a:solidFill>
              </a:rPr>
              <a:t>Bands </a:t>
            </a:r>
            <a:r>
              <a:rPr lang="en-US" altLang="en-US" sz="4000" b="1" u="sng">
                <a:solidFill>
                  <a:schemeClr val="bg1"/>
                </a:solidFill>
              </a:rPr>
              <a:t>migrated</a:t>
            </a:r>
            <a:r>
              <a:rPr lang="en-US" altLang="en-US" sz="4000">
                <a:solidFill>
                  <a:schemeClr val="bg1"/>
                </a:solidFill>
              </a:rPr>
              <a:t> when food (plants or animals) became scarce in one location.</a:t>
            </a:r>
          </a:p>
        </p:txBody>
      </p:sp>
      <p:pic>
        <p:nvPicPr>
          <p:cNvPr id="19461" name="Picture 5">
            <a:extLst>
              <a:ext uri="{FF2B5EF4-FFF2-40B4-BE49-F238E27FC236}">
                <a16:creationId xmlns:a16="http://schemas.microsoft.com/office/drawing/2014/main" id="{780C996C-0D7F-A69B-83E3-19487DCAD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57550"/>
            <a:ext cx="4686300" cy="3070225"/>
          </a:xfrm>
          <a:prstGeom prst="rect">
            <a:avLst/>
          </a:prstGeom>
          <a:noFill/>
          <a:extLst>
            <a:ext uri="{909E8E84-426E-40DD-AFC4-6F175D3DCCD1}">
              <a14:hiddenFill xmlns:a14="http://schemas.microsoft.com/office/drawing/2010/main">
                <a:solidFill>
                  <a:srgbClr val="FFFFFF"/>
                </a:solidFill>
              </a14:hiddenFill>
            </a:ext>
          </a:extLst>
        </p:spPr>
      </p:pic>
      <p:sp>
        <p:nvSpPr>
          <p:cNvPr id="19462" name="AutoShape 6">
            <a:extLst>
              <a:ext uri="{FF2B5EF4-FFF2-40B4-BE49-F238E27FC236}">
                <a16:creationId xmlns:a16="http://schemas.microsoft.com/office/drawing/2014/main" id="{04D45808-CAF3-3DDD-F85B-9F6C22E3D7C2}"/>
              </a:ext>
            </a:extLst>
          </p:cNvPr>
          <p:cNvSpPr>
            <a:spLocks noChangeArrowheads="1"/>
          </p:cNvSpPr>
          <p:nvPr/>
        </p:nvSpPr>
        <p:spPr bwMode="auto">
          <a:xfrm>
            <a:off x="5334000" y="2590800"/>
            <a:ext cx="3276600" cy="2362200"/>
          </a:xfrm>
          <a:prstGeom prst="wedgeRectCallout">
            <a:avLst>
              <a:gd name="adj1" fmla="val -43750"/>
              <a:gd name="adj2" fmla="val 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a:latin typeface="Eras Demi ITC" panose="020B0805030504020804" pitchFamily="34" charset="0"/>
              </a:rPr>
              <a:t>We’re outta here!</a:t>
            </a:r>
          </a:p>
          <a:p>
            <a:pPr algn="ctr"/>
            <a:endParaRPr lang="en-US" altLang="en-US" sz="3200">
              <a:latin typeface="Eras Demi ITC" panose="020B0805030504020804" pitchFamily="34" charset="0"/>
            </a:endParaRPr>
          </a:p>
          <a:p>
            <a:pPr algn="ctr"/>
            <a:r>
              <a:rPr lang="en-US" altLang="en-US" sz="3200">
                <a:latin typeface="Eras Demi ITC" panose="020B0805030504020804" pitchFamily="34" charset="0"/>
              </a:rPr>
              <a:t>Yaba-daba-doo!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Clr clrSpc="rgb" dir="cw">
                                      <p:cBhvr override="childStyle">
                                        <p:cTn id="6" dur="200" fill="hold"/>
                                        <p:tgtEl>
                                          <p:spTgt spid="19461"/>
                                        </p:tgtEl>
                                        <p:attrNameLst>
                                          <p:attrName>style.color</p:attrName>
                                        </p:attrNameLst>
                                      </p:cBhvr>
                                      <p:to>
                                        <a:schemeClr val="accent2"/>
                                      </p:to>
                                    </p:animClr>
                                    <p:animClr clrSpc="rgb" dir="cw">
                                      <p:cBhvr>
                                        <p:cTn id="7" dur="200" fill="hold"/>
                                        <p:tgtEl>
                                          <p:spTgt spid="19461"/>
                                        </p:tgtEl>
                                        <p:attrNameLst>
                                          <p:attrName>fillcolor</p:attrName>
                                        </p:attrNameLst>
                                      </p:cBhvr>
                                      <p:to>
                                        <a:schemeClr val="accent2"/>
                                      </p:to>
                                    </p:animClr>
                                    <p:set>
                                      <p:cBhvr>
                                        <p:cTn id="8" dur="200" fill="hold"/>
                                        <p:tgtEl>
                                          <p:spTgt spid="19461"/>
                                        </p:tgtEl>
                                        <p:attrNameLst>
                                          <p:attrName>fill.type</p:attrName>
                                        </p:attrNameLst>
                                      </p:cBhvr>
                                      <p:to>
                                        <p:strVal val="solid"/>
                                      </p:to>
                                    </p:set>
                                    <p:set>
                                      <p:cBhvr>
                                        <p:cTn id="9" dur="200" fill="hold"/>
                                        <p:tgtEl>
                                          <p:spTgt spid="19461"/>
                                        </p:tgtEl>
                                        <p:attrNameLst>
                                          <p:attrName>fill.on</p:attrName>
                                        </p:attrNameLst>
                                      </p:cBhvr>
                                      <p:to>
                                        <p:strVal val="true"/>
                                      </p:to>
                                    </p:set>
                                    <p:animRot by="120000">
                                      <p:cBhvr>
                                        <p:cTn id="10" dur="200" fill="hold">
                                          <p:stCondLst>
                                            <p:cond delay="0"/>
                                          </p:stCondLst>
                                        </p:cTn>
                                        <p:tgtEl>
                                          <p:spTgt spid="19461"/>
                                        </p:tgtEl>
                                        <p:attrNameLst>
                                          <p:attrName>r</p:attrName>
                                        </p:attrNameLst>
                                      </p:cBhvr>
                                    </p:animRot>
                                    <p:animRot by="-240000">
                                      <p:cBhvr>
                                        <p:cTn id="11" dur="400" fill="hold">
                                          <p:stCondLst>
                                            <p:cond delay="400"/>
                                          </p:stCondLst>
                                        </p:cTn>
                                        <p:tgtEl>
                                          <p:spTgt spid="19461"/>
                                        </p:tgtEl>
                                        <p:attrNameLst>
                                          <p:attrName>r</p:attrName>
                                        </p:attrNameLst>
                                      </p:cBhvr>
                                    </p:animRot>
                                    <p:animRot by="240000">
                                      <p:cBhvr>
                                        <p:cTn id="12" dur="400" fill="hold">
                                          <p:stCondLst>
                                            <p:cond delay="800"/>
                                          </p:stCondLst>
                                        </p:cTn>
                                        <p:tgtEl>
                                          <p:spTgt spid="19461"/>
                                        </p:tgtEl>
                                        <p:attrNameLst>
                                          <p:attrName>r</p:attrName>
                                        </p:attrNameLst>
                                      </p:cBhvr>
                                    </p:animRot>
                                    <p:animRot by="-240000">
                                      <p:cBhvr>
                                        <p:cTn id="13" dur="400" fill="hold">
                                          <p:stCondLst>
                                            <p:cond delay="1200"/>
                                          </p:stCondLst>
                                        </p:cTn>
                                        <p:tgtEl>
                                          <p:spTgt spid="19461"/>
                                        </p:tgtEl>
                                        <p:attrNameLst>
                                          <p:attrName>r</p:attrName>
                                        </p:attrNameLst>
                                      </p:cBhvr>
                                    </p:animRot>
                                    <p:animRot by="120000">
                                      <p:cBhvr>
                                        <p:cTn id="14" dur="400" fill="hold">
                                          <p:stCondLst>
                                            <p:cond delay="1600"/>
                                          </p:stCondLst>
                                        </p:cTn>
                                        <p:tgtEl>
                                          <p:spTgt spid="19461"/>
                                        </p:tgtEl>
                                        <p:attrNameLst>
                                          <p:attrName>r</p:attrName>
                                        </p:attrNameLst>
                                      </p:cBhvr>
                                    </p:animRot>
                                  </p:childTnLst>
                                </p:cTn>
                              </p:par>
                            </p:childTnLst>
                          </p:cTn>
                        </p:par>
                        <p:par>
                          <p:cTn id="15" fill="hold" nodeType="afterGroup">
                            <p:stCondLst>
                              <p:cond delay="2000"/>
                            </p:stCondLst>
                            <p:childTnLst>
                              <p:par>
                                <p:cTn id="16" presetID="2" presetClass="exit" presetSubtype="8" fill="hold" nodeType="afterEffect">
                                  <p:stCondLst>
                                    <p:cond delay="1000"/>
                                  </p:stCondLst>
                                  <p:childTnLst>
                                    <p:anim calcmode="lin" valueType="num">
                                      <p:cBhvr additive="base">
                                        <p:cTn id="17" dur="3000"/>
                                        <p:tgtEl>
                                          <p:spTgt spid="19461"/>
                                        </p:tgtEl>
                                        <p:attrNameLst>
                                          <p:attrName>ppt_x</p:attrName>
                                        </p:attrNameLst>
                                      </p:cBhvr>
                                      <p:tavLst>
                                        <p:tav tm="0">
                                          <p:val>
                                            <p:strVal val="ppt_x"/>
                                          </p:val>
                                        </p:tav>
                                        <p:tav tm="100000">
                                          <p:val>
                                            <p:strVal val="0-ppt_w/2"/>
                                          </p:val>
                                        </p:tav>
                                      </p:tavLst>
                                    </p:anim>
                                    <p:anim calcmode="lin" valueType="num">
                                      <p:cBhvr additive="base">
                                        <p:cTn id="18" dur="3000"/>
                                        <p:tgtEl>
                                          <p:spTgt spid="19461"/>
                                        </p:tgtEl>
                                        <p:attrNameLst>
                                          <p:attrName>ppt_y</p:attrName>
                                        </p:attrNameLst>
                                      </p:cBhvr>
                                      <p:tavLst>
                                        <p:tav tm="0">
                                          <p:val>
                                            <p:strVal val="ppt_y"/>
                                          </p:val>
                                        </p:tav>
                                        <p:tav tm="100000">
                                          <p:val>
                                            <p:strVal val="ppt_y"/>
                                          </p:val>
                                        </p:tav>
                                      </p:tavLst>
                                    </p:anim>
                                    <p:set>
                                      <p:cBhvr>
                                        <p:cTn id="19" dur="1" fill="hold">
                                          <p:stCondLst>
                                            <p:cond delay="2999"/>
                                          </p:stCondLst>
                                        </p:cTn>
                                        <p:tgtEl>
                                          <p:spTgt spid="19461"/>
                                        </p:tgtEl>
                                        <p:attrNameLst>
                                          <p:attrName>style.visibility</p:attrName>
                                        </p:attrNameLst>
                                      </p:cBhvr>
                                      <p:to>
                                        <p:strVal val="hidden"/>
                                      </p:to>
                                    </p:set>
                                  </p:childTnLst>
                                </p:cTn>
                              </p:par>
                              <p:par>
                                <p:cTn id="20" presetID="10" presetClass="entr" presetSubtype="0" fill="hold" nodeType="withEffect">
                                  <p:stCondLst>
                                    <p:cond delay="1000"/>
                                  </p:stCondLst>
                                  <p:childTnLst>
                                    <p:set>
                                      <p:cBhvr>
                                        <p:cTn id="21" dur="1" fill="hold">
                                          <p:stCondLst>
                                            <p:cond delay="0"/>
                                          </p:stCondLst>
                                        </p:cTn>
                                        <p:tgtEl>
                                          <p:spTgt spid="19462"/>
                                        </p:tgtEl>
                                        <p:attrNameLst>
                                          <p:attrName>style.visibility</p:attrName>
                                        </p:attrNameLst>
                                      </p:cBhvr>
                                      <p:to>
                                        <p:strVal val="visible"/>
                                      </p:to>
                                    </p:set>
                                    <p:animEffect transition="in" filter="fade">
                                      <p:cBhvr>
                                        <p:cTn id="22"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432</Words>
  <Application>Microsoft Office PowerPoint</Application>
  <PresentationFormat>On-screen Show (4:3)</PresentationFormat>
  <Paragraphs>74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Eras Demi ITC</vt:lpstr>
      <vt:lpstr>Bradley Hand ITC</vt:lpstr>
      <vt:lpstr>Comic Sans MS</vt:lpstr>
      <vt:lpstr>Default Design</vt:lpstr>
      <vt:lpstr>PowerPoint Presentation</vt:lpstr>
      <vt:lpstr>PowerPoint Presentation</vt:lpstr>
      <vt:lpstr>Getting Food</vt:lpstr>
      <vt:lpstr>Without becoming food!</vt:lpstr>
      <vt:lpstr>PowerPoint Presentation</vt:lpstr>
      <vt:lpstr>PowerPoint Presentation</vt:lpstr>
      <vt:lpstr>PowerPoint Presentation</vt:lpstr>
      <vt:lpstr>PowerPoint Presentation</vt:lpstr>
      <vt:lpstr>PowerPoint Presentation</vt:lpstr>
      <vt:lpstr>Spreading Through the World</vt:lpstr>
      <vt:lpstr>Reasons for the Migrations</vt:lpstr>
      <vt:lpstr>Ice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Hunters and gatherers</dc:title>
  <dc:creator>Scott Bennett</dc:creator>
  <cp:lastModifiedBy>Nayan GRIFFITHS</cp:lastModifiedBy>
  <cp:revision>11</cp:revision>
  <dcterms:created xsi:type="dcterms:W3CDTF">2007-08-19T21:57:09Z</dcterms:created>
  <dcterms:modified xsi:type="dcterms:W3CDTF">2023-06-06T10:43:06Z</dcterms:modified>
</cp:coreProperties>
</file>